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74" r:id="rId7"/>
    <p:sldId id="260" r:id="rId8"/>
    <p:sldId id="261" r:id="rId9"/>
    <p:sldId id="275" r:id="rId10"/>
    <p:sldId id="262" r:id="rId11"/>
    <p:sldId id="263" r:id="rId12"/>
    <p:sldId id="276" r:id="rId13"/>
    <p:sldId id="264" r:id="rId14"/>
    <p:sldId id="277" r:id="rId15"/>
    <p:sldId id="265" r:id="rId16"/>
    <p:sldId id="266" r:id="rId17"/>
    <p:sldId id="268" r:id="rId18"/>
    <p:sldId id="267" r:id="rId19"/>
    <p:sldId id="270" r:id="rId20"/>
    <p:sldId id="269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9F5A-EA6D-4FA5-946A-283EC95190BF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5402-06E8-4B43-AE61-6B50BD0C53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9F5A-EA6D-4FA5-946A-283EC95190BF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5402-06E8-4B43-AE61-6B50BD0C53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9F5A-EA6D-4FA5-946A-283EC95190BF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5402-06E8-4B43-AE61-6B50BD0C53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9F5A-EA6D-4FA5-946A-283EC95190BF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5402-06E8-4B43-AE61-6B50BD0C53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9F5A-EA6D-4FA5-946A-283EC95190BF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5402-06E8-4B43-AE61-6B50BD0C53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9F5A-EA6D-4FA5-946A-283EC95190BF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5402-06E8-4B43-AE61-6B50BD0C53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9F5A-EA6D-4FA5-946A-283EC95190BF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5402-06E8-4B43-AE61-6B50BD0C53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9F5A-EA6D-4FA5-946A-283EC95190BF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5402-06E8-4B43-AE61-6B50BD0C53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9F5A-EA6D-4FA5-946A-283EC95190BF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5402-06E8-4B43-AE61-6B50BD0C53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9F5A-EA6D-4FA5-946A-283EC95190BF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5402-06E8-4B43-AE61-6B50BD0C53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9F5A-EA6D-4FA5-946A-283EC95190BF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5402-06E8-4B43-AE61-6B50BD0C53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69F5A-EA6D-4FA5-946A-283EC95190BF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65402-06E8-4B43-AE61-6B50BD0C53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Wild Weather</a:t>
            </a:r>
            <a:endParaRPr 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itchFamily="82" charset="0"/>
            </a:endParaRPr>
          </a:p>
        </p:txBody>
      </p:sp>
      <p:pic>
        <p:nvPicPr>
          <p:cNvPr id="6" name="Content Placeholder 5" descr="12302978052cJkfR1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447801"/>
            <a:ext cx="71628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</a:rPr>
              <a:t>Snow</a:t>
            </a:r>
            <a:endParaRPr lang="en-US" sz="7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valdi" pitchFamily="66" charset="0"/>
            </a:endParaRPr>
          </a:p>
        </p:txBody>
      </p:sp>
      <p:pic>
        <p:nvPicPr>
          <p:cNvPr id="4" name="Content Placeholder 3" descr="bugling_in_a_snowstorm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600200"/>
            <a:ext cx="64008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Each year in the United States, there are about one hundred major snowstorms that last an average of two to five days.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Blue Canyon, California, gets the most snow-about 240 inches each year.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The average snowflake measures about 0.5 inch across.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The largest snowflakes ever measured were 15 inches across.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A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blizzard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is a heavy snowstorm or blowing snow with winds above 35 miles per hour and lasting at least three hours.</a:t>
            </a:r>
          </a:p>
          <a:p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/>
          <a:lstStyle/>
          <a:p>
            <a:endParaRPr lang="en-US" dirty="0" smtClean="0">
              <a:latin typeface="Book Antiqua" pitchFamily="18" charset="0"/>
            </a:endParaRP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A typical snowflake is made up of 180 billion water molecules.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There are millions of ways these molecules fit together, which is why it is rare to find two snowflakes that are alike, but not impossible.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Since all water molecules have six sides, every 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snowflake has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six sides, no matter how the molecules bond together.</a:t>
            </a:r>
          </a:p>
          <a:p>
            <a:pPr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  <a:latin typeface="Book Antiqua" pitchFamily="18" charset="0"/>
            </a:endParaRPr>
          </a:p>
          <a:p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ice ITC" pitchFamily="82" charset="0"/>
              </a:rPr>
              <a:t>Thunderstorms &amp; Lightning</a:t>
            </a:r>
            <a:endParaRPr 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uice ITC" pitchFamily="82" charset="0"/>
            </a:endParaRPr>
          </a:p>
        </p:txBody>
      </p:sp>
      <p:pic>
        <p:nvPicPr>
          <p:cNvPr id="4" name="Content Placeholder 3" descr="Thunderstorm_over_Beirut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752600"/>
            <a:ext cx="67818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600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Book Antiqua" pitchFamily="18" charset="0"/>
              </a:rPr>
              <a:t>Right now there are about 2,000 thunderstorms happening on Earth.</a:t>
            </a:r>
          </a:p>
          <a:p>
            <a:r>
              <a:rPr lang="en-US" dirty="0" smtClean="0">
                <a:solidFill>
                  <a:srgbClr val="0070C0"/>
                </a:solidFill>
                <a:latin typeface="Book Antiqua" pitchFamily="18" charset="0"/>
              </a:rPr>
              <a:t>About eight million lightning strikes happen every day around the globe.</a:t>
            </a:r>
          </a:p>
          <a:p>
            <a:r>
              <a:rPr lang="en-US" dirty="0" smtClean="0">
                <a:solidFill>
                  <a:srgbClr val="0070C0"/>
                </a:solidFill>
                <a:latin typeface="Book Antiqua" pitchFamily="18" charset="0"/>
              </a:rPr>
              <a:t>In very strong winter storms, you sometimes find thunderstorms that make lightning, thunder, and snow.</a:t>
            </a:r>
          </a:p>
          <a:p>
            <a:r>
              <a:rPr lang="en-US" dirty="0" smtClean="0">
                <a:solidFill>
                  <a:srgbClr val="0070C0"/>
                </a:solidFill>
                <a:latin typeface="Book Antiqua" pitchFamily="18" charset="0"/>
              </a:rPr>
              <a:t>Most people struck by lightning in the United States are men.</a:t>
            </a:r>
          </a:p>
          <a:p>
            <a:r>
              <a:rPr lang="en-US" dirty="0" smtClean="0">
                <a:solidFill>
                  <a:srgbClr val="0070C0"/>
                </a:solidFill>
                <a:latin typeface="Book Antiqua" pitchFamily="18" charset="0"/>
              </a:rPr>
              <a:t>Lightning can be hotter than 50,000 degrees.  That’s hotter than the sun!</a:t>
            </a:r>
          </a:p>
          <a:p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It takes thunder about five seconds to travel one mile.</a:t>
            </a:r>
          </a:p>
          <a:p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One lightning flash has enough energy to light a light bulb for three months.</a:t>
            </a:r>
          </a:p>
          <a:p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A lightning stroke can travel ten miles from the thunderstorm.</a:t>
            </a:r>
          </a:p>
          <a:p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Most people who are struck by lightning are hit before the rain starts or after the rain ends.</a:t>
            </a:r>
            <a:endParaRPr lang="en-US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Rain</a:t>
            </a:r>
            <a:endParaRPr lang="en-US" sz="72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Content Placeholder 5" descr="9907_06_16---Rainy-Day_web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4415" y="1600200"/>
            <a:ext cx="6755169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600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By the time raindrops reach the ground, they can be anywhere from one hundred to one thousand times larger than they were inside the cloud.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The biggest raindrops are only about the size of a pencil eraser.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It takes at least one million cloud droplets to form one raindrop.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Only about one cloud in ten will ever part with a single raindrop.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Raindrops are not really shaped like tears.  With their rounded tops and flat bottoms, large raindrops actually look like the tops of hamburger buns.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Larger raindrops fall to Earth from 16 to 20 miles per hour.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Tiny drizzle drops can take an hour to fall one mile.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Freezing rain falls as a liquid and then freezes when it touches something cold, such as a tree branch.</a:t>
            </a:r>
          </a:p>
          <a:p>
            <a:pPr>
              <a:buNone/>
            </a:pPr>
            <a:endParaRPr lang="en-US" dirty="0" smtClean="0">
              <a:latin typeface="Book Antiqua" pitchFamily="18" charset="0"/>
            </a:endParaRPr>
          </a:p>
          <a:p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ice ITC" pitchFamily="82" charset="0"/>
              </a:rPr>
              <a:t>Hail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uice ITC" pitchFamily="82" charset="0"/>
            </a:endParaRPr>
          </a:p>
        </p:txBody>
      </p:sp>
      <p:pic>
        <p:nvPicPr>
          <p:cNvPr id="4" name="Content Placeholder 3" descr="hail-street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1447800"/>
            <a:ext cx="59436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7056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ook Antiqua" pitchFamily="18" charset="0"/>
              </a:rPr>
              <a:t>Hailstones can be smaller than a kernel of corn or bigger than a grapefruit.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ook Antiqua" pitchFamily="18" charset="0"/>
              </a:rPr>
              <a:t>In the United States, hail causes $1 billion in crop losses and property damage each year.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ook Antiqua" pitchFamily="18" charset="0"/>
              </a:rPr>
              <a:t>The largest hail ever measured was 17.5 inches around and weighed 1.75 pounds.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ook Antiqua" pitchFamily="18" charset="0"/>
              </a:rPr>
              <a:t>In Kenya, Africa, on average, it hails 132 days a year.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ook Antiqua" pitchFamily="18" charset="0"/>
              </a:rPr>
              <a:t>In Dubuque, Iowa, a hailstone containing two frogs fell to the ground.  When the ice melted, the frogs hopped away.</a:t>
            </a:r>
          </a:p>
          <a:p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502</Words>
  <Application>Microsoft Office PowerPoint</Application>
  <PresentationFormat>On-screen Show (4:3)</PresentationFormat>
  <Paragraphs>36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Wild Weather</vt:lpstr>
      <vt:lpstr>Rain</vt:lpstr>
      <vt:lpstr>Slide 3</vt:lpstr>
      <vt:lpstr>Slide 4</vt:lpstr>
      <vt:lpstr>Slide 5</vt:lpstr>
      <vt:lpstr>Slide 6</vt:lpstr>
      <vt:lpstr>Hail</vt:lpstr>
      <vt:lpstr>Slide 8</vt:lpstr>
      <vt:lpstr>Slide 9</vt:lpstr>
      <vt:lpstr>Snow</vt:lpstr>
      <vt:lpstr>Slide 11</vt:lpstr>
      <vt:lpstr>Slide 12</vt:lpstr>
      <vt:lpstr>Slide 13</vt:lpstr>
      <vt:lpstr>Slide 14</vt:lpstr>
      <vt:lpstr>Thunderstorms &amp; Lightning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raypec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 Weather</dc:title>
  <dc:creator>bkoder</dc:creator>
  <cp:lastModifiedBy>bkoder</cp:lastModifiedBy>
  <cp:revision>62</cp:revision>
  <dcterms:created xsi:type="dcterms:W3CDTF">2011-05-05T17:12:58Z</dcterms:created>
  <dcterms:modified xsi:type="dcterms:W3CDTF">2013-05-09T20:26:54Z</dcterms:modified>
</cp:coreProperties>
</file>