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BCD7-2302-45CD-810C-CAC63BF2736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95B0-8C5E-4AAD-BF9D-2ECA66C81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://www.solarviews.com/browse/vss/VSS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bkoder</dc:creator>
  <cp:lastModifiedBy>bkoder</cp:lastModifiedBy>
  <cp:revision>8</cp:revision>
  <dcterms:created xsi:type="dcterms:W3CDTF">2013-10-21T19:07:49Z</dcterms:created>
  <dcterms:modified xsi:type="dcterms:W3CDTF">2013-10-22T21:27:26Z</dcterms:modified>
</cp:coreProperties>
</file>