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32697BC-861B-45B2-97B9-6A8131BD5473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390BB0D-DF36-467A-A6ED-7EB7D19A0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Scientific Method Variables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Independent Variable</a:t>
            </a:r>
            <a:r>
              <a:rPr lang="en-US" sz="2800" dirty="0" smtClean="0">
                <a:latin typeface="Comic Sans MS" pitchFamily="66" charset="0"/>
              </a:rPr>
              <a:t>: The variable that </a:t>
            </a:r>
            <a:r>
              <a:rPr lang="en-US" sz="2800" dirty="0" smtClean="0">
                <a:latin typeface="Comic Sans MS" pitchFamily="66" charset="0"/>
              </a:rPr>
              <a:t>will be changed by </a:t>
            </a:r>
            <a:r>
              <a:rPr lang="en-US" sz="2800" smtClean="0">
                <a:latin typeface="Comic Sans MS" pitchFamily="66" charset="0"/>
              </a:rPr>
              <a:t>you-the scientist</a:t>
            </a:r>
            <a:r>
              <a:rPr lang="en-US" sz="2800" smtClean="0">
                <a:latin typeface="Comic Sans MS" pitchFamily="66" charset="0"/>
              </a:rPr>
              <a:t>.</a:t>
            </a:r>
            <a:endParaRPr lang="en-US" sz="2800" dirty="0" smtClean="0">
              <a:latin typeface="Comic Sans MS" pitchFamily="66" charset="0"/>
            </a:endParaRPr>
          </a:p>
          <a:p>
            <a:pPr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Dependent Variable</a:t>
            </a:r>
            <a:r>
              <a:rPr lang="en-US" sz="2800" dirty="0" smtClean="0">
                <a:latin typeface="Comic Sans MS" pitchFamily="66" charset="0"/>
              </a:rPr>
              <a:t>: The variable that responds to the independent variable.  This is the variable that we </a:t>
            </a:r>
            <a:r>
              <a:rPr lang="en-US" sz="2800" b="1" dirty="0" smtClean="0">
                <a:latin typeface="Comic Sans MS" pitchFamily="66" charset="0"/>
              </a:rPr>
              <a:t>measure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Constants</a:t>
            </a:r>
            <a:r>
              <a:rPr lang="en-US" sz="2800" dirty="0" smtClean="0">
                <a:latin typeface="Comic Sans MS" pitchFamily="66" charset="0"/>
              </a:rPr>
              <a:t>: All factors (variables) that </a:t>
            </a:r>
            <a:r>
              <a:rPr lang="en-US" sz="2800" b="1" dirty="0" smtClean="0">
                <a:latin typeface="Comic Sans MS" pitchFamily="66" charset="0"/>
              </a:rPr>
              <a:t>remain the same</a:t>
            </a:r>
            <a:r>
              <a:rPr lang="en-US" sz="2800" dirty="0" smtClean="0">
                <a:latin typeface="Comic Sans MS" pitchFamily="66" charset="0"/>
              </a:rPr>
              <a:t> and have a </a:t>
            </a:r>
            <a:r>
              <a:rPr lang="en-US" sz="2800" b="1" dirty="0" smtClean="0">
                <a:latin typeface="Comic Sans MS" pitchFamily="66" charset="0"/>
              </a:rPr>
              <a:t>fixed value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53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Scientific Method Variables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Variables</dc:title>
  <dc:creator>bkoder</dc:creator>
  <cp:lastModifiedBy>bkoder</cp:lastModifiedBy>
  <cp:revision>41</cp:revision>
  <dcterms:created xsi:type="dcterms:W3CDTF">2010-10-05T13:17:08Z</dcterms:created>
  <dcterms:modified xsi:type="dcterms:W3CDTF">2013-09-06T14:14:52Z</dcterms:modified>
</cp:coreProperties>
</file>