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870-1B92-4236-AA2F-D03D328EB2A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5F5F-BF9D-4AA1-AF91-11009EF46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870-1B92-4236-AA2F-D03D328EB2A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5F5F-BF9D-4AA1-AF91-11009EF46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870-1B92-4236-AA2F-D03D328EB2A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5F5F-BF9D-4AA1-AF91-11009EF46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870-1B92-4236-AA2F-D03D328EB2A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5F5F-BF9D-4AA1-AF91-11009EF46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870-1B92-4236-AA2F-D03D328EB2A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5F5F-BF9D-4AA1-AF91-11009EF46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870-1B92-4236-AA2F-D03D328EB2A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5F5F-BF9D-4AA1-AF91-11009EF46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870-1B92-4236-AA2F-D03D328EB2A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5F5F-BF9D-4AA1-AF91-11009EF46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870-1B92-4236-AA2F-D03D328EB2A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5F5F-BF9D-4AA1-AF91-11009EF46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870-1B92-4236-AA2F-D03D328EB2A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5F5F-BF9D-4AA1-AF91-11009EF46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870-1B92-4236-AA2F-D03D328EB2A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5F5F-BF9D-4AA1-AF91-11009EF46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870-1B92-4236-AA2F-D03D328EB2A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5F5F-BF9D-4AA1-AF91-11009EF46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7F870-1B92-4236-AA2F-D03D328EB2A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65F5F-BF9D-4AA1-AF91-11009EF46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76400"/>
          </a:xfrm>
        </p:spPr>
        <p:txBody>
          <a:bodyPr>
            <a:normAutofit/>
          </a:bodyPr>
          <a:lstStyle/>
          <a:p>
            <a:r>
              <a:rPr lang="en-U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</a:rPr>
              <a:t>Myths &amp; Facts About Tornadoes</a:t>
            </a:r>
            <a:endParaRPr lang="en-US" sz="5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uice ITC" pitchFamily="82" charset="0"/>
            </a:endParaRPr>
          </a:p>
        </p:txBody>
      </p:sp>
      <p:pic>
        <p:nvPicPr>
          <p:cNvPr id="6" name="Content Placeholder 5" descr="multiple_tornadoes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2057400"/>
            <a:ext cx="6553200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rmAutofit/>
          </a:bodyPr>
          <a:lstStyle/>
          <a:p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Tornadoes can cross rivers and valleys.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A few tornadoes spin in the opposite direction.  Meteorologists don’t know why.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“Tornado alley” includes all or part of Texas, Oklahoma, Kansas, Nebraska, and South Dakota.  New studies show that “tornado alley” should be expanded. 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About ¾ of the world’s tornadoes </a:t>
            </a:r>
            <a:r>
              <a:rPr lang="en-US" smtClean="0">
                <a:latin typeface="Book Antiqua" pitchFamily="18" charset="0"/>
              </a:rPr>
              <a:t>happen in the United States.</a:t>
            </a:r>
            <a:endParaRPr lang="en-US" dirty="0" smtClean="0">
              <a:latin typeface="Book Antiqua" pitchFamily="18" charset="0"/>
            </a:endParaRPr>
          </a:p>
          <a:p>
            <a:endParaRPr lang="en-US" dirty="0" smtClean="0">
              <a:latin typeface="Book Antiqua" pitchFamily="18" charset="0"/>
            </a:endParaRPr>
          </a:p>
          <a:p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/>
          </a:bodyPr>
          <a:lstStyle/>
          <a:p>
            <a:endParaRPr lang="en-US" sz="1000" dirty="0"/>
          </a:p>
        </p:txBody>
      </p:sp>
      <p:pic>
        <p:nvPicPr>
          <p:cNvPr id="4" name="Content Placeholder 3" descr="F-to-EF-scale-conversion[1]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533401"/>
            <a:ext cx="8534400" cy="59436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4582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Myth</a:t>
            </a:r>
            <a:endParaRPr lang="en-US" dirty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Tornadoes can happen only in “tornado alley.”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Fact</a:t>
            </a:r>
            <a:endParaRPr lang="en-US" dirty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Tornadoes can happen in every state.</a:t>
            </a:r>
          </a:p>
          <a:p>
            <a:pPr>
              <a:buNone/>
            </a:pPr>
            <a:endParaRPr lang="en-US" dirty="0">
              <a:latin typeface="Book Antiqua" pitchFamily="18" charset="0"/>
            </a:endParaRP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Myth</a:t>
            </a: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Tornadoes only happen in the springtime.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Fact</a:t>
            </a: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Most tornadoes happen from March through August, but they can happen in any month.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324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Myth</a:t>
            </a: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You should open the windows if a tornado is coming so the building will not </a:t>
            </a:r>
            <a:r>
              <a:rPr lang="en-US" smtClean="0">
                <a:latin typeface="Book Antiqua" pitchFamily="18" charset="0"/>
              </a:rPr>
              <a:t>be destroyed.</a:t>
            </a: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Fact</a:t>
            </a: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Research has shown that buildings do not explode from the low air pressure of a tornado.  Opening windows can increase the chance of high winds entering and causing more damage to your home and exposing you to injury.  Leave the windows alone.</a:t>
            </a:r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Myth</a:t>
            </a: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You should try to “outdrive” a tornado.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Fact</a:t>
            </a: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It is not safe to try to outdrive a tornado because tornadoes shift direction so quickly.  A tornado can pick up cars and toss them around like toys.  If you are in a car during a tornado, get out and find a safe place!</a:t>
            </a:r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Myth</a:t>
            </a: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Highway overpasses are a safe place to hide during a tornado.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Fact</a:t>
            </a: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People who take shelter under a highway overpass can be killed because the overpass acts like a wind tunnel and brings stronger winds and a lot of debris.</a:t>
            </a:r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Myth</a:t>
            </a: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Tornadoes never strike big cities.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Fact</a:t>
            </a: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Tornadoes do strike big cities.  For example, St. Louis has had 22 tornadoes in the past 40 years; Oklahoma City and Salt Lake City have also been struck by tornadoes.</a:t>
            </a:r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</a:rPr>
              <a:t>Tornado Facts</a:t>
            </a:r>
            <a:endParaRPr lang="en-US" sz="5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uice ITC" pitchFamily="82" charset="0"/>
            </a:endParaRPr>
          </a:p>
        </p:txBody>
      </p:sp>
      <p:pic>
        <p:nvPicPr>
          <p:cNvPr id="4" name="Content Placeholder 3" descr="lighting-and-tornado-storm-wallpaper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600200"/>
            <a:ext cx="6034617" cy="4525963"/>
          </a:xfrm>
          <a:ln>
            <a:solidFill>
              <a:schemeClr val="accent4">
                <a:lumMod val="7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/>
          </a:bodyPr>
          <a:lstStyle/>
          <a:p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About 1,000 tornadoes happen every year in the United States.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Mobile homes don’t attract tornadoes, but they are more damaged by them than regular homes are.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There might be such a thing as an </a:t>
            </a:r>
            <a:r>
              <a:rPr lang="en-US" dirty="0" smtClean="0">
                <a:latin typeface="Book Antiqua" pitchFamily="18" charset="0"/>
              </a:rPr>
              <a:t>EF-6 </a:t>
            </a:r>
            <a:r>
              <a:rPr lang="en-US" dirty="0" smtClean="0">
                <a:latin typeface="Book Antiqua" pitchFamily="18" charset="0"/>
              </a:rPr>
              <a:t>tornado.  Meteorologists think it can happen, but no one has measured one that strong yet.</a:t>
            </a:r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/>
          </a:bodyPr>
          <a:lstStyle/>
          <a:p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While most tornadoes don’t hurt people, in 1925 an F-5 tornado killed nearly 700 people.  It last more than three hours as it moved 219 miles across three states (Missouri, Illinois, and Indiana).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Big tornadoes are not always stronger than smaller ones.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Not all tornadoes make loud roaring noises.  Some are very quiet.</a:t>
            </a:r>
          </a:p>
          <a:p>
            <a:pPr>
              <a:buNone/>
            </a:pPr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445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Myths &amp; Facts About Tornadoes</vt:lpstr>
      <vt:lpstr>Slide 2</vt:lpstr>
      <vt:lpstr>Slide 3</vt:lpstr>
      <vt:lpstr>Slide 4</vt:lpstr>
      <vt:lpstr>Slide 5</vt:lpstr>
      <vt:lpstr>Slide 6</vt:lpstr>
      <vt:lpstr>Tornado Facts</vt:lpstr>
      <vt:lpstr>Slide 8</vt:lpstr>
      <vt:lpstr>Slide 9</vt:lpstr>
      <vt:lpstr>Slide 10</vt:lpstr>
      <vt:lpstr>Slide 11</vt:lpstr>
      <vt:lpstr>Slide 12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Myths &amp; Facts About Tornadoes</dc:title>
  <dc:creator>bkoder</dc:creator>
  <cp:lastModifiedBy>bkoder</cp:lastModifiedBy>
  <cp:revision>73</cp:revision>
  <dcterms:created xsi:type="dcterms:W3CDTF">2011-04-01T18:37:48Z</dcterms:created>
  <dcterms:modified xsi:type="dcterms:W3CDTF">2013-05-20T21:25:37Z</dcterms:modified>
</cp:coreProperties>
</file>