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6EE9E4-17EA-4F48-AC3E-8C6AFC27470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2CFA19-CE8D-4DE7-8BCA-8E715DB01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Testable Question Format: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How does </a:t>
            </a:r>
            <a:r>
              <a:rPr lang="en-US" u="sng" dirty="0" smtClean="0">
                <a:latin typeface="Comic Sans MS" pitchFamily="66" charset="0"/>
              </a:rPr>
              <a:t>		</a:t>
            </a:r>
            <a:r>
              <a:rPr lang="en-US" dirty="0" smtClean="0">
                <a:latin typeface="Comic Sans MS" pitchFamily="66" charset="0"/>
              </a:rPr>
              <a:t> affect </a:t>
            </a:r>
            <a:r>
              <a:rPr lang="en-US" u="sng" dirty="0" smtClean="0">
                <a:latin typeface="Comic Sans MS" pitchFamily="66" charset="0"/>
              </a:rPr>
              <a:t>			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How does sound affect the amount of fruits a plant will produce?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Hypothesis Format: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</a:t>
            </a:r>
            <a:r>
              <a:rPr lang="en-US" u="sng" dirty="0" smtClean="0">
                <a:latin typeface="Comic Sans MS" pitchFamily="66" charset="0"/>
              </a:rPr>
              <a:t>	(I do this)	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then </a:t>
            </a:r>
            <a:r>
              <a:rPr lang="en-US" u="sng" dirty="0" smtClean="0">
                <a:latin typeface="Comic Sans MS" pitchFamily="66" charset="0"/>
              </a:rPr>
              <a:t>	(this will happen)	     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</a:t>
            </a:r>
            <a:r>
              <a:rPr lang="en-US" dirty="0" smtClean="0">
                <a:latin typeface="Comic Sans MS" pitchFamily="66" charset="0"/>
              </a:rPr>
              <a:t> a plant is subjected to more sound,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then</a:t>
            </a:r>
            <a:r>
              <a:rPr lang="en-US" dirty="0" smtClean="0">
                <a:latin typeface="Comic Sans MS" pitchFamily="66" charset="0"/>
              </a:rPr>
              <a:t> it will produce less fruits.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Testable Questions and Hypotheses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Testable Question: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How does TV time affect the reading scores of fifth graders?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Hypothesis: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If </a:t>
            </a:r>
            <a:r>
              <a:rPr lang="en-US" dirty="0" smtClean="0">
                <a:latin typeface="Comic Sans MS" pitchFamily="66" charset="0"/>
              </a:rPr>
              <a:t>fifth graders watch more TV,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then</a:t>
            </a:r>
            <a:r>
              <a:rPr lang="en-US" dirty="0" smtClean="0">
                <a:latin typeface="Comic Sans MS" pitchFamily="66" charset="0"/>
              </a:rPr>
              <a:t> reading scores will be lower.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Control Group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 control is the group that serves as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standard of comparison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smtClean="0">
              <a:latin typeface="Comic Sans MS" pitchFamily="66" charset="0"/>
            </a:endParaRPr>
          </a:p>
          <a:p>
            <a:pPr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They are exposed to the same conditions, but without the independent variable.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721</TotalTime>
  <Words>70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Testable Question Format:</vt:lpstr>
      <vt:lpstr>Testable Questions and Hypotheses</vt:lpstr>
      <vt:lpstr>Control Group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Testable Question Format:</dc:title>
  <dc:creator>bkoder</dc:creator>
  <cp:lastModifiedBy>bkoder</cp:lastModifiedBy>
  <cp:revision>33</cp:revision>
  <dcterms:created xsi:type="dcterms:W3CDTF">2010-09-14T13:54:05Z</dcterms:created>
  <dcterms:modified xsi:type="dcterms:W3CDTF">2012-09-20T21:31:05Z</dcterms:modified>
</cp:coreProperties>
</file>