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A20C-ECE1-484E-85D7-810C3483EA3B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D4B-E7EE-4894-9D60-1E5B6E53D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A20C-ECE1-484E-85D7-810C3483EA3B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D4B-E7EE-4894-9D60-1E5B6E53D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A20C-ECE1-484E-85D7-810C3483EA3B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D4B-E7EE-4894-9D60-1E5B6E53D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A20C-ECE1-484E-85D7-810C3483EA3B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D4B-E7EE-4894-9D60-1E5B6E53D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A20C-ECE1-484E-85D7-810C3483EA3B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D4B-E7EE-4894-9D60-1E5B6E53D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A20C-ECE1-484E-85D7-810C3483EA3B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D4B-E7EE-4894-9D60-1E5B6E53D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A20C-ECE1-484E-85D7-810C3483EA3B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D4B-E7EE-4894-9D60-1E5B6E53D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A20C-ECE1-484E-85D7-810C3483EA3B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D4B-E7EE-4894-9D60-1E5B6E53D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A20C-ECE1-484E-85D7-810C3483EA3B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D4B-E7EE-4894-9D60-1E5B6E53D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A20C-ECE1-484E-85D7-810C3483EA3B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D4B-E7EE-4894-9D60-1E5B6E53D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A20C-ECE1-484E-85D7-810C3483EA3B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D4B-E7EE-4894-9D60-1E5B6E53D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EA20C-ECE1-484E-85D7-810C3483EA3B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58D4B-E7EE-4894-9D60-1E5B6E53D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-25000" r="-4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</a:rPr>
              <a:t>The Surface of the Moon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vald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endParaRPr 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Surface of the Moon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Surface of the Moon</dc:title>
  <dc:creator>bkoder</dc:creator>
  <cp:lastModifiedBy>bkoder</cp:lastModifiedBy>
  <cp:revision>4</cp:revision>
  <dcterms:created xsi:type="dcterms:W3CDTF">2011-11-08T15:49:19Z</dcterms:created>
  <dcterms:modified xsi:type="dcterms:W3CDTF">2012-11-09T18:33:25Z</dcterms:modified>
</cp:coreProperties>
</file>