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5299-0ACD-44A8-A2BE-C371FDBA03E3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5A087-747E-4A2E-96FC-330B040272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5299-0ACD-44A8-A2BE-C371FDBA03E3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A087-747E-4A2E-96FC-330B04027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5299-0ACD-44A8-A2BE-C371FDBA03E3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A087-747E-4A2E-96FC-330B04027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6D05299-0ACD-44A8-A2BE-C371FDBA03E3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B85A087-747E-4A2E-96FC-330B040272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5299-0ACD-44A8-A2BE-C371FDBA03E3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A087-747E-4A2E-96FC-330B040272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5299-0ACD-44A8-A2BE-C371FDBA03E3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A087-747E-4A2E-96FC-330B040272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A087-747E-4A2E-96FC-330B040272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5299-0ACD-44A8-A2BE-C371FDBA03E3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5299-0ACD-44A8-A2BE-C371FDBA03E3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A087-747E-4A2E-96FC-330B040272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5299-0ACD-44A8-A2BE-C371FDBA03E3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A087-747E-4A2E-96FC-330B04027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6D05299-0ACD-44A8-A2BE-C371FDBA03E3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85A087-747E-4A2E-96FC-330B040272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5299-0ACD-44A8-A2BE-C371FDBA03E3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5A087-747E-4A2E-96FC-330B040272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6D05299-0ACD-44A8-A2BE-C371FDBA03E3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B85A087-747E-4A2E-96FC-330B040272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t="5000" r="-2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449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The Scientific Method</a:t>
            </a:r>
            <a:endParaRPr lang="en-US" sz="5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1. 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Problem:</a:t>
            </a:r>
            <a:r>
              <a:rPr lang="en-US" sz="2400" dirty="0" smtClean="0">
                <a:latin typeface="Comic Sans MS" pitchFamily="66" charset="0"/>
              </a:rPr>
              <a:t> Identify the question that you are going to answer.</a:t>
            </a:r>
          </a:p>
          <a:p>
            <a:pPr marL="457200" indent="-457200">
              <a:buAutoNum type="arabicPeriod"/>
            </a:pPr>
            <a:endParaRPr lang="en-US" sz="2400" dirty="0">
              <a:latin typeface="Comic Sans MS" pitchFamily="66" charset="0"/>
            </a:endParaRPr>
          </a:p>
          <a:p>
            <a:pPr marL="457200" indent="-45720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Hypothesis: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This is where you predict, or make </a:t>
            </a:r>
            <a:r>
              <a:rPr lang="en-US" sz="2400" b="1" dirty="0" smtClean="0">
                <a:latin typeface="Comic Sans MS" pitchFamily="66" charset="0"/>
              </a:rPr>
              <a:t>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b="1" dirty="0" smtClean="0">
                <a:latin typeface="Comic Sans MS" pitchFamily="66" charset="0"/>
              </a:rPr>
              <a:t>educated guess </a:t>
            </a:r>
            <a:r>
              <a:rPr lang="en-US" sz="2400" dirty="0" smtClean="0">
                <a:latin typeface="Comic Sans MS" pitchFamily="66" charset="0"/>
              </a:rPr>
              <a:t>as to what the results of the experiment or study will be (or what will be the answer to the problem/question).</a:t>
            </a:r>
          </a:p>
          <a:p>
            <a:pPr marL="457200" indent="-457200">
              <a:buAutoNum type="arabicPeriod"/>
            </a:pPr>
            <a:endParaRPr lang="en-US" sz="2400" dirty="0">
              <a:latin typeface="Comic Sans MS" pitchFamily="66" charset="0"/>
            </a:endParaRPr>
          </a:p>
          <a:p>
            <a:pPr marL="457200" indent="-45720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3. 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Materials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: </a:t>
            </a:r>
            <a:r>
              <a:rPr lang="en-US" sz="2400" dirty="0" smtClean="0">
                <a:latin typeface="Comic Sans MS" pitchFamily="66" charset="0"/>
              </a:rPr>
              <a:t>List ALL of the materials you will use in the experiment.  You must be exact so that others can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replicate</a:t>
            </a:r>
            <a:r>
              <a:rPr lang="en-US" sz="2400" dirty="0" smtClean="0">
                <a:latin typeface="Comic Sans MS" pitchFamily="66" charset="0"/>
              </a:rPr>
              <a:t> the experiment.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The Scientific Me</a:t>
            </a:r>
            <a:r>
              <a:rPr lang="en-US" sz="5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thod</a:t>
            </a:r>
            <a:endParaRPr lang="en-US" sz="5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4. 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Procedures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: </a:t>
            </a:r>
            <a:r>
              <a:rPr lang="en-US" sz="2400" dirty="0" smtClean="0">
                <a:latin typeface="Comic Sans MS" pitchFamily="66" charset="0"/>
              </a:rPr>
              <a:t>This will be the longest part of documenting your experiment or study.  Explain </a:t>
            </a:r>
            <a:r>
              <a:rPr lang="en-US" sz="2400" b="1" dirty="0" smtClean="0">
                <a:latin typeface="Comic Sans MS" pitchFamily="66" charset="0"/>
              </a:rPr>
              <a:t>step by step </a:t>
            </a:r>
            <a:r>
              <a:rPr lang="en-US" sz="2400" dirty="0" smtClean="0">
                <a:latin typeface="Comic Sans MS" pitchFamily="66" charset="0"/>
              </a:rPr>
              <a:t>exactly what you did in the experiment.  You must be exact so that others can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replicate</a:t>
            </a:r>
            <a:r>
              <a:rPr lang="en-US" sz="2400" dirty="0" smtClean="0">
                <a:latin typeface="Comic Sans MS" pitchFamily="66" charset="0"/>
              </a:rPr>
              <a:t> the experiment.</a:t>
            </a:r>
          </a:p>
          <a:p>
            <a:pPr>
              <a:buNone/>
            </a:pPr>
            <a:endParaRPr lang="en-US" sz="2400" dirty="0">
              <a:latin typeface="Comic Sans MS" pitchFamily="66" charset="0"/>
            </a:endParaRP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5. 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Data and Observations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: </a:t>
            </a:r>
            <a:r>
              <a:rPr lang="en-US" sz="2400" dirty="0" smtClean="0">
                <a:latin typeface="Comic Sans MS" pitchFamily="66" charset="0"/>
              </a:rPr>
              <a:t>Make a chart showing what occurred during your experiment.  The chart will help you reach a conclusion, and to answer your question.</a:t>
            </a:r>
          </a:p>
          <a:p>
            <a:pPr>
              <a:buNone/>
            </a:pPr>
            <a:endParaRPr lang="en-US" sz="2400" dirty="0">
              <a:latin typeface="Comic Sans MS" pitchFamily="66" charset="0"/>
            </a:endParaRP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6. 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Conclusion</a:t>
            </a:r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: </a:t>
            </a:r>
            <a:r>
              <a:rPr lang="en-US" sz="2400" dirty="0" smtClean="0">
                <a:latin typeface="Comic Sans MS" pitchFamily="66" charset="0"/>
              </a:rPr>
              <a:t>State what you learned from doing this experiment.  Also include any variables you might change in your next experiment to test the results of this experiment.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The Scientific Method Cont’d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142</TotalTime>
  <Words>194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Paper</vt:lpstr>
      <vt:lpstr>Slide 1</vt:lpstr>
      <vt:lpstr>The Scientific Method</vt:lpstr>
      <vt:lpstr>The Scientific Method Cont’d</vt:lpstr>
    </vt:vector>
  </TitlesOfParts>
  <Company>raypec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Scientific Method</dc:title>
  <dc:creator>bkoder</dc:creator>
  <cp:lastModifiedBy>bkoder</cp:lastModifiedBy>
  <cp:revision>10</cp:revision>
  <dcterms:created xsi:type="dcterms:W3CDTF">2010-08-24T21:26:30Z</dcterms:created>
  <dcterms:modified xsi:type="dcterms:W3CDTF">2012-08-23T21:32:50Z</dcterms:modified>
</cp:coreProperties>
</file>