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44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DBC75-752C-4E8A-A017-E1D3D9AE22F4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53685-9241-45CE-BA83-D9C9D3418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1780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DBC75-752C-4E8A-A017-E1D3D9AE22F4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53685-9241-45CE-BA83-D9C9D3418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395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DBC75-752C-4E8A-A017-E1D3D9AE22F4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53685-9241-45CE-BA83-D9C9D3418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5969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DBC75-752C-4E8A-A017-E1D3D9AE22F4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53685-9241-45CE-BA83-D9C9D3418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6804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DBC75-752C-4E8A-A017-E1D3D9AE22F4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53685-9241-45CE-BA83-D9C9D3418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4786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DBC75-752C-4E8A-A017-E1D3D9AE22F4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53685-9241-45CE-BA83-D9C9D3418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143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DBC75-752C-4E8A-A017-E1D3D9AE22F4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53685-9241-45CE-BA83-D9C9D3418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7897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DBC75-752C-4E8A-A017-E1D3D9AE22F4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53685-9241-45CE-BA83-D9C9D3418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6606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DBC75-752C-4E8A-A017-E1D3D9AE22F4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53685-9241-45CE-BA83-D9C9D3418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9945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DBC75-752C-4E8A-A017-E1D3D9AE22F4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53685-9241-45CE-BA83-D9C9D3418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5973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DBC75-752C-4E8A-A017-E1D3D9AE22F4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53685-9241-45CE-BA83-D9C9D3418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1995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FFFF66"/>
          </a:fgClr>
          <a:bgClr>
            <a:srgbClr val="00206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DBC75-752C-4E8A-A017-E1D3D9AE22F4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53685-9241-45CE-BA83-D9C9D3418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344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1"/>
            <a:ext cx="7772400" cy="2381250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Step four of the Scientific Method:</a:t>
            </a:r>
            <a:endParaRPr 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2438400"/>
          </a:xfrm>
        </p:spPr>
        <p:txBody>
          <a:bodyPr>
            <a:normAutofit/>
          </a:bodyPr>
          <a:lstStyle/>
          <a:p>
            <a:r>
              <a:rPr lang="en-US" sz="105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ller" pitchFamily="82" charset="0"/>
              </a:rPr>
              <a:t>Procedures</a:t>
            </a:r>
            <a:endParaRPr lang="en-US" sz="10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iller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8620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One of the most important parts of this step is to make sure it is written in sequential order.</a:t>
            </a:r>
          </a:p>
          <a:p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The test of a good procedure is to give it to someone and ask if he/she could follow your written instructions just the way you did it.</a:t>
            </a:r>
          </a:p>
          <a:p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One of the easiest ways to keep it in order is to number the steps one, two, three, etc.</a:t>
            </a:r>
            <a:endParaRPr lang="en-US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306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477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002060"/>
                </a:solidFill>
                <a:latin typeface="Comic Sans MS" pitchFamily="66" charset="0"/>
              </a:rPr>
              <a:t>Here’s an example of written procedures for the testable question: </a:t>
            </a:r>
            <a:r>
              <a:rPr lang="en-US" sz="2400" b="1" dirty="0" smtClean="0">
                <a:solidFill>
                  <a:srgbClr val="002060"/>
                </a:solidFill>
                <a:latin typeface="Comic Sans MS" pitchFamily="66" charset="0"/>
              </a:rPr>
              <a:t>How does the color of light affect a plant’s growth?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002060"/>
                </a:solidFill>
                <a:latin typeface="Comic Sans MS" pitchFamily="66" charset="0"/>
              </a:rPr>
              <a:t>Purchase four identical plants from a store.  Make sure that each plant is the same kind of plant, planted in the same type of soil, in the same pot.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002060"/>
                </a:solidFill>
                <a:latin typeface="Comic Sans MS" pitchFamily="66" charset="0"/>
              </a:rPr>
              <a:t>Cover each plant with identical glass jars.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002060"/>
                </a:solidFill>
                <a:latin typeface="Comic Sans MS" pitchFamily="66" charset="0"/>
              </a:rPr>
              <a:t>Paint the first jar green.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002060"/>
                </a:solidFill>
                <a:latin typeface="Comic Sans MS" pitchFamily="66" charset="0"/>
              </a:rPr>
              <a:t>Paint the second jar red.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002060"/>
                </a:solidFill>
                <a:latin typeface="Comic Sans MS" pitchFamily="66" charset="0"/>
              </a:rPr>
              <a:t>Paint the third jar blue.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002060"/>
                </a:solidFill>
                <a:latin typeface="Comic Sans MS" pitchFamily="66" charset="0"/>
              </a:rPr>
              <a:t>Leave the fourth jar plain.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002060"/>
                </a:solidFill>
                <a:latin typeface="Comic Sans MS" pitchFamily="66" charset="0"/>
              </a:rPr>
              <a:t>Water each plant with the same amount of water.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002060"/>
                </a:solidFill>
                <a:latin typeface="Comic Sans MS" pitchFamily="66" charset="0"/>
              </a:rPr>
              <a:t>Place the jars near a sunny window.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002060"/>
                </a:solidFill>
                <a:latin typeface="Comic Sans MS" pitchFamily="66" charset="0"/>
              </a:rPr>
              <a:t>Observe – and so on.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0020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Comic Sans MS" pitchFamily="66" charset="0"/>
              </a:rPr>
              <a:t>The idea is that someone could take these directions and follow them exactly as you did.</a:t>
            </a:r>
          </a:p>
          <a:p>
            <a:r>
              <a:rPr lang="en-US" sz="2800" dirty="0" smtClean="0">
                <a:solidFill>
                  <a:srgbClr val="002060"/>
                </a:solidFill>
                <a:latin typeface="Comic Sans MS" pitchFamily="66" charset="0"/>
              </a:rPr>
              <a:t>Sometimes people want to put things in paragraph form and leave out steps and mix them up.  An example of this would be: Buy some plants, cover them with jars of different colors, water them, and watch them grow.</a:t>
            </a:r>
          </a:p>
          <a:p>
            <a:r>
              <a:rPr lang="en-US" sz="2800" dirty="0" smtClean="0">
                <a:solidFill>
                  <a:srgbClr val="002060"/>
                </a:solidFill>
                <a:latin typeface="Comic Sans MS" pitchFamily="66" charset="0"/>
              </a:rPr>
              <a:t>Important information is left out of this procedure.  What kind of plants?  Cover them with what?  How much water?</a:t>
            </a:r>
          </a:p>
          <a:p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The procedure </a:t>
            </a:r>
            <a:r>
              <a:rPr lang="en-US" sz="28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must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be specific and clear!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en-US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89360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283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Baskerville Old Face</vt:lpstr>
      <vt:lpstr>Calibri</vt:lpstr>
      <vt:lpstr>Chiller</vt:lpstr>
      <vt:lpstr>Comic Sans MS</vt:lpstr>
      <vt:lpstr>Office Theme</vt:lpstr>
      <vt:lpstr>Step four of the Scientific Method: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 four of the Scientific Method:</dc:title>
  <dc:creator>Bill Koder</dc:creator>
  <cp:lastModifiedBy>Bill Koder</cp:lastModifiedBy>
  <cp:revision>11</cp:revision>
  <dcterms:created xsi:type="dcterms:W3CDTF">2014-09-08T21:20:36Z</dcterms:created>
  <dcterms:modified xsi:type="dcterms:W3CDTF">2015-09-10T20:43:40Z</dcterms:modified>
</cp:coreProperties>
</file>