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89" r:id="rId5"/>
    <p:sldId id="293" r:id="rId6"/>
    <p:sldId id="294" r:id="rId7"/>
    <p:sldId id="295" r:id="rId8"/>
    <p:sldId id="259" r:id="rId9"/>
    <p:sldId id="260" r:id="rId10"/>
    <p:sldId id="261" r:id="rId11"/>
    <p:sldId id="262" r:id="rId12"/>
    <p:sldId id="263" r:id="rId13"/>
    <p:sldId id="291" r:id="rId14"/>
    <p:sldId id="273" r:id="rId15"/>
    <p:sldId id="274" r:id="rId16"/>
    <p:sldId id="275" r:id="rId17"/>
    <p:sldId id="277" r:id="rId18"/>
    <p:sldId id="279" r:id="rId19"/>
    <p:sldId id="278" r:id="rId20"/>
    <p:sldId id="280" r:id="rId21"/>
    <p:sldId id="281" r:id="rId22"/>
    <p:sldId id="288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64" r:id="rId31"/>
    <p:sldId id="265" r:id="rId32"/>
    <p:sldId id="266" r:id="rId33"/>
    <p:sldId id="267" r:id="rId34"/>
    <p:sldId id="268" r:id="rId35"/>
    <p:sldId id="269" r:id="rId36"/>
    <p:sldId id="272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DD5B-B76C-4478-A42C-5617F54A896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ED39-AFB7-4D91-9CDB-8F9222258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bkoder</dc:creator>
  <cp:lastModifiedBy>bkoder</cp:lastModifiedBy>
  <cp:revision>31</cp:revision>
  <dcterms:created xsi:type="dcterms:W3CDTF">2012-09-28T18:23:31Z</dcterms:created>
  <dcterms:modified xsi:type="dcterms:W3CDTF">2013-09-19T21:31:21Z</dcterms:modified>
</cp:coreProperties>
</file>