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E55E-BC32-48F9-B33C-FB64C8B947C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62A3-E0E5-4C91-A12E-15CDF3E418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E55E-BC32-48F9-B33C-FB64C8B947C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62A3-E0E5-4C91-A12E-15CDF3E418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E55E-BC32-48F9-B33C-FB64C8B947C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62A3-E0E5-4C91-A12E-15CDF3E418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E55E-BC32-48F9-B33C-FB64C8B947C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62A3-E0E5-4C91-A12E-15CDF3E418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E55E-BC32-48F9-B33C-FB64C8B947C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62A3-E0E5-4C91-A12E-15CDF3E418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E55E-BC32-48F9-B33C-FB64C8B947C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62A3-E0E5-4C91-A12E-15CDF3E418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E55E-BC32-48F9-B33C-FB64C8B947C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62A3-E0E5-4C91-A12E-15CDF3E418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E55E-BC32-48F9-B33C-FB64C8B947C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62A3-E0E5-4C91-A12E-15CDF3E418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E55E-BC32-48F9-B33C-FB64C8B947C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62A3-E0E5-4C91-A12E-15CDF3E418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E55E-BC32-48F9-B33C-FB64C8B947C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62A3-E0E5-4C91-A12E-15CDF3E418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E55E-BC32-48F9-B33C-FB64C8B947C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62A3-E0E5-4C91-A12E-15CDF3E418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EE55E-BC32-48F9-B33C-FB64C8B947C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562A3-E0E5-4C91-A12E-15CDF3E418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bkoder</dc:creator>
  <cp:lastModifiedBy>bkoder</cp:lastModifiedBy>
  <cp:revision>1</cp:revision>
  <dcterms:created xsi:type="dcterms:W3CDTF">2013-11-06T16:00:28Z</dcterms:created>
  <dcterms:modified xsi:type="dcterms:W3CDTF">2013-11-06T16:10:04Z</dcterms:modified>
</cp:coreProperties>
</file>