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6B8808-12A1-4BDD-B5D2-2E21BFCB387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4721EB-ADAE-4078-B213-B9F55B8DF4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3.  Materials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1026" name="Picture 2" descr="C:\Program Files\Microsoft Office\MEDIA\CAGCAT10\j0305257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638800" y="3276600"/>
            <a:ext cx="2057400" cy="2743200"/>
          </a:xfrm>
          <a:prstGeom prst="rect">
            <a:avLst/>
          </a:prstGeom>
          <a:noFill/>
        </p:spPr>
      </p:pic>
      <p:pic>
        <p:nvPicPr>
          <p:cNvPr id="1027" name="Picture 3" descr="C:\Documents and Settings\bkoder\Local Settings\Temporary Internet Files\Content.IE5\H6UIVHQ9\MP90018263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505200"/>
            <a:ext cx="3657600" cy="246888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6764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List </a:t>
            </a:r>
            <a:r>
              <a:rPr lang="en-US" sz="3200" u="sng" dirty="0" smtClean="0">
                <a:latin typeface="Comic Sans MS" pitchFamily="66" charset="0"/>
              </a:rPr>
              <a:t>everything</a:t>
            </a:r>
            <a:r>
              <a:rPr lang="en-US" sz="3200" dirty="0" smtClean="0">
                <a:latin typeface="Comic Sans MS" pitchFamily="66" charset="0"/>
              </a:rPr>
              <a:t> needed for the experiment.  Do not forget </a:t>
            </a:r>
            <a:r>
              <a:rPr lang="en-US" sz="3200" u="sng" dirty="0" smtClean="0">
                <a:latin typeface="Comic Sans MS" pitchFamily="66" charset="0"/>
              </a:rPr>
              <a:t>containers</a:t>
            </a:r>
            <a:r>
              <a:rPr lang="en-US" sz="3200" dirty="0" smtClean="0">
                <a:latin typeface="Comic Sans MS" pitchFamily="66" charset="0"/>
              </a:rPr>
              <a:t> and </a:t>
            </a:r>
            <a:r>
              <a:rPr lang="en-US" sz="3200" u="sng" dirty="0" smtClean="0">
                <a:latin typeface="Comic Sans MS" pitchFamily="66" charset="0"/>
              </a:rPr>
              <a:t>measuring tools</a:t>
            </a:r>
            <a:r>
              <a:rPr lang="en-US" sz="3200" dirty="0" smtClean="0">
                <a:latin typeface="Comic Sans MS" pitchFamily="66" charset="0"/>
              </a:rPr>
              <a:t>.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18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3.  Materials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</dc:title>
  <dc:creator>bkoder</dc:creator>
  <cp:lastModifiedBy>bkoder</cp:lastModifiedBy>
  <cp:revision>2</cp:revision>
  <dcterms:created xsi:type="dcterms:W3CDTF">2010-09-16T13:21:55Z</dcterms:created>
  <dcterms:modified xsi:type="dcterms:W3CDTF">2013-09-13T21:12:18Z</dcterms:modified>
</cp:coreProperties>
</file>