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D8517C-8EEB-4E3F-ACC8-B99D7DE08CC4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981FB72-56BB-4F6B-8E7E-C635ADCA8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517C-8EEB-4E3F-ACC8-B99D7DE08CC4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1FB72-56BB-4F6B-8E7E-C635ADCA8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517C-8EEB-4E3F-ACC8-B99D7DE08CC4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1FB72-56BB-4F6B-8E7E-C635ADCA8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517C-8EEB-4E3F-ACC8-B99D7DE08CC4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1FB72-56BB-4F6B-8E7E-C635ADCA8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517C-8EEB-4E3F-ACC8-B99D7DE08CC4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1FB72-56BB-4F6B-8E7E-C635ADCA8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517C-8EEB-4E3F-ACC8-B99D7DE08CC4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1FB72-56BB-4F6B-8E7E-C635ADCA8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D8517C-8EEB-4E3F-ACC8-B99D7DE08CC4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81FB72-56BB-4F6B-8E7E-C635ADCA80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D8517C-8EEB-4E3F-ACC8-B99D7DE08CC4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981FB72-56BB-4F6B-8E7E-C635ADCA8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517C-8EEB-4E3F-ACC8-B99D7DE08CC4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1FB72-56BB-4F6B-8E7E-C635ADCA8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517C-8EEB-4E3F-ACC8-B99D7DE08CC4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1FB72-56BB-4F6B-8E7E-C635ADCA8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517C-8EEB-4E3F-ACC8-B99D7DE08CC4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1FB72-56BB-4F6B-8E7E-C635ADCA8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D8517C-8EEB-4E3F-ACC8-B99D7DE08CC4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981FB72-56BB-4F6B-8E7E-C635ADCA8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478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Magnificent Seven-Seven Necessary Parts of a Graph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Title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Horizontal axis (x axis)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Label for horizontal axis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Vertical axis (y axis)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Label for vertical axis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Scale/intervals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Zero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endParaRPr lang="en-US" sz="30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</TotalTime>
  <Words>30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Urban</vt:lpstr>
      <vt:lpstr>Magnificent Seven-Seven Necessary Parts of a Graph</vt:lpstr>
    </vt:vector>
  </TitlesOfParts>
  <Company>raypec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Magnificent Seven-Seven Necessary Parts of a Graph</dc:title>
  <dc:creator>bkoder</dc:creator>
  <cp:lastModifiedBy>bkoder</cp:lastModifiedBy>
  <cp:revision>4</cp:revision>
  <dcterms:created xsi:type="dcterms:W3CDTF">2010-11-23T14:50:06Z</dcterms:created>
  <dcterms:modified xsi:type="dcterms:W3CDTF">2010-12-09T15:52:41Z</dcterms:modified>
</cp:coreProperties>
</file>