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44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7C05-15A2-4AA6-B971-965445FEA1E4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4C43-6BE0-49AC-BCE7-2EF270A57E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7C05-15A2-4AA6-B971-965445FEA1E4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4C43-6BE0-49AC-BCE7-2EF270A57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7C05-15A2-4AA6-B971-965445FEA1E4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4C43-6BE0-49AC-BCE7-2EF270A57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7C05-15A2-4AA6-B971-965445FEA1E4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4C43-6BE0-49AC-BCE7-2EF270A57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7C05-15A2-4AA6-B971-965445FEA1E4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4E14C43-6BE0-49AC-BCE7-2EF270A57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7C05-15A2-4AA6-B971-965445FEA1E4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4C43-6BE0-49AC-BCE7-2EF270A57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7C05-15A2-4AA6-B971-965445FEA1E4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4C43-6BE0-49AC-BCE7-2EF270A57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7C05-15A2-4AA6-B971-965445FEA1E4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4C43-6BE0-49AC-BCE7-2EF270A57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7C05-15A2-4AA6-B971-965445FEA1E4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4C43-6BE0-49AC-BCE7-2EF270A57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7C05-15A2-4AA6-B971-965445FEA1E4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4C43-6BE0-49AC-BCE7-2EF270A57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7C05-15A2-4AA6-B971-965445FEA1E4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4C43-6BE0-49AC-BCE7-2EF270A57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7127C05-15A2-4AA6-B971-965445FEA1E4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4E14C43-6BE0-49AC-BCE7-2EF270A57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General Laboratory Safety Rules</a:t>
            </a:r>
            <a:endParaRPr lang="en-US" sz="54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dirty="0" smtClean="0">
                <a:latin typeface="Comic Sans MS" pitchFamily="66" charset="0"/>
              </a:rPr>
              <a:t>Do not eat or drink anything during a science lab.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Comic Sans MS" pitchFamily="66" charset="0"/>
              </a:rPr>
              <a:t>Do not</a:t>
            </a:r>
            <a:r>
              <a:rPr lang="en-US" sz="3200" b="1" dirty="0" smtClean="0">
                <a:latin typeface="Comic Sans MS" pitchFamily="66" charset="0"/>
              </a:rPr>
              <a:t> </a:t>
            </a:r>
            <a:r>
              <a:rPr lang="en-US" sz="3200" dirty="0" smtClean="0">
                <a:latin typeface="Comic Sans MS" pitchFamily="66" charset="0"/>
              </a:rPr>
              <a:t>taste, smell, or touch any lab materials without teacher permission.</a:t>
            </a:r>
            <a:endParaRPr lang="en-US" sz="3200" b="1" dirty="0" smtClean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latin typeface="Comic Sans MS" pitchFamily="66" charset="0"/>
              </a:rPr>
              <a:t>Get all supplies at the beginning of an experiment.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Comic Sans MS" pitchFamily="66" charset="0"/>
              </a:rPr>
              <a:t>Remain in your seat unless instructed to do otherwise.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pPr algn="l"/>
            <a:endParaRPr lang="en-US" sz="20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4008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3200" dirty="0" smtClean="0">
                <a:latin typeface="Comic Sans MS" pitchFamily="66" charset="0"/>
              </a:rPr>
              <a:t>In case of an accident, alert the teacher.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3200" dirty="0" smtClean="0">
                <a:latin typeface="Comic Sans MS" pitchFamily="66" charset="0"/>
              </a:rPr>
              <a:t>Be very careful when using sharp objects</a:t>
            </a:r>
            <a:r>
              <a:rPr lang="en-US" sz="3200" dirty="0" smtClean="0">
                <a:latin typeface="Comic Sans MS" pitchFamily="66" charset="0"/>
              </a:rPr>
              <a:t>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3200" dirty="0" smtClean="0">
                <a:latin typeface="Comic Sans MS" pitchFamily="66" charset="0"/>
              </a:rPr>
              <a:t>Put all broken glass in a separate container.</a:t>
            </a:r>
            <a:endParaRPr lang="en-US" sz="3200" dirty="0" smtClean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en-US" sz="3200" dirty="0" smtClean="0">
                <a:latin typeface="Comic Sans MS" pitchFamily="66" charset="0"/>
              </a:rPr>
              <a:t>Use all lab materials as intended.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3200" dirty="0" smtClean="0">
                <a:latin typeface="Comic Sans MS" pitchFamily="66" charset="0"/>
              </a:rPr>
              <a:t>Pull back long hair and remove all dangling jewelry.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3200" dirty="0" smtClean="0">
                <a:latin typeface="Comic Sans MS" pitchFamily="66" charset="0"/>
              </a:rPr>
              <a:t>Do not wear your best clothes on lab days.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3200" dirty="0" smtClean="0">
                <a:latin typeface="Comic Sans MS" pitchFamily="66" charset="0"/>
              </a:rPr>
              <a:t>Wash your hands with soap after cleanup is complete.</a:t>
            </a:r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508</TotalTime>
  <Words>114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Book Antiqua</vt:lpstr>
      <vt:lpstr>Chiller</vt:lpstr>
      <vt:lpstr>Comic Sans MS</vt:lpstr>
      <vt:lpstr>Lucida Sans</vt:lpstr>
      <vt:lpstr>Wingdings</vt:lpstr>
      <vt:lpstr>Wingdings 2</vt:lpstr>
      <vt:lpstr>Wingdings 3</vt:lpstr>
      <vt:lpstr>Apex</vt:lpstr>
      <vt:lpstr>PowerPoint Presentation</vt:lpstr>
      <vt:lpstr>General Laboratory Safety Rules</vt:lpstr>
      <vt:lpstr>PowerPoint Presentation</vt:lpstr>
    </vt:vector>
  </TitlesOfParts>
  <Company>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Laboratory Safety Rules</dc:title>
  <dc:creator>bkoder</dc:creator>
  <cp:lastModifiedBy>Bill Koder</cp:lastModifiedBy>
  <cp:revision>38</cp:revision>
  <dcterms:created xsi:type="dcterms:W3CDTF">2011-08-23T21:39:39Z</dcterms:created>
  <dcterms:modified xsi:type="dcterms:W3CDTF">2015-08-21T15:11:12Z</dcterms:modified>
</cp:coreProperties>
</file>