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60BDA-F44C-41D4-BB45-DE86CF7BF16B}" type="datetimeFigureOut">
              <a:rPr lang="en-US" smtClean="0"/>
              <a:pPr/>
              <a:t>2/5/2013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778BB-5767-460F-8859-EB92FD98A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Important People of the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American Revolution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pic>
        <p:nvPicPr>
          <p:cNvPr id="6" name="Content Placeholder 5" descr="burgoyne-surrenders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209800"/>
            <a:ext cx="5181600" cy="3810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John Paul Jones</a:t>
            </a:r>
            <a:endParaRPr lang="en-US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Jones commanded the American ship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Bonhomme Richard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which defeated the British ship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Serapis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in 1779.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George Bagby Matthews (1857-1943) John Paul Jones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35433" y="1600200"/>
            <a:ext cx="3264134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bliqueBottomRight"/>
            <a:lightRig rig="twoPt" dir="t">
              <a:rot lat="0" lon="0" rev="7200000"/>
            </a:lightRig>
          </a:scene3d>
          <a:sp3d>
            <a:bevelT w="25400" h="190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Charles Cornwallis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mic Sans MS" pitchFamily="66" charset="0"/>
              </a:rPr>
              <a:t>Lord Cornwallis was the general of the British forces that were defeated at Yorktown in 1781, ending the American Revolution.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First_Marquis_of_Cornwallis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600200"/>
            <a:ext cx="3657600" cy="4648200"/>
          </a:xfrm>
          <a:scene3d>
            <a:camera prst="perspectiveLeft"/>
            <a:lightRig rig="threePt" dir="t"/>
          </a:scene3d>
          <a:sp3d>
            <a:bevelT w="139700" prst="cross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Ethan Allen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1148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Allen led the Green Mountain Boys in the capture of Fort Ticonderoga in May 1775.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eallen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828800"/>
            <a:ext cx="3276600" cy="4038600"/>
          </a:xfrm>
          <a:ln>
            <a:solidFill>
              <a:schemeClr val="bg2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George Washington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Washington was  Commander-in-Chief of the Continental Army during the American Revolution.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george_washington_stand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95875" y="1729581"/>
            <a:ext cx="3143250" cy="4267200"/>
          </a:xfrm>
          <a:effectLst>
            <a:reflection blurRad="6350" stA="50000" endA="300" endPos="90000" dir="5400000" sy="-100000" algn="bl" rotWithShape="0"/>
          </a:effectLst>
          <a:scene3d>
            <a:camera prst="perspectiveFront"/>
            <a:lightRig rig="threePt" dir="t"/>
          </a:scene3d>
          <a:sp3d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John Hancock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1148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Hancock served as President of the Second Continental Congress and was the first to sign the Declaration of Independence.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8_a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29200" y="1676400"/>
            <a:ext cx="3429000" cy="4191000"/>
          </a:xfrm>
          <a:scene3d>
            <a:camera prst="perspectiveLeft"/>
            <a:lightRig rig="threePt" dir="t"/>
          </a:scene3d>
          <a:sp3d>
            <a:bevelT prst="convex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tura MT Script Capitals" pitchFamily="66" charset="0"/>
              </a:rPr>
              <a:t>Thomas Paine</a:t>
            </a:r>
            <a:endParaRPr lang="en-US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1148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Paine was the author of </a:t>
            </a:r>
            <a:r>
              <a:rPr lang="en-US" i="1" dirty="0" smtClean="0">
                <a:latin typeface="Comic Sans MS" pitchFamily="66" charset="0"/>
              </a:rPr>
              <a:t>Common Sense</a:t>
            </a:r>
            <a:r>
              <a:rPr lang="en-US" dirty="0" smtClean="0">
                <a:latin typeface="Comic Sans MS" pitchFamily="66" charset="0"/>
              </a:rPr>
              <a:t>, which convinced many people it was time to declare independence.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 descr="thomas_paine1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752600"/>
            <a:ext cx="3333750" cy="4343400"/>
          </a:xfrm>
          <a:scene3d>
            <a:camera prst="perspectiveLef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Thomas Jefferson</a:t>
            </a:r>
            <a:endParaRPr lang="en-US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9624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omic Sans MS" pitchFamily="66" charset="0"/>
              </a:rPr>
              <a:t>Jefferson was a member of the Continental Congress and the author of the Declaration of Independence.</a:t>
            </a:r>
            <a:endParaRPr lang="en-US" dirty="0">
              <a:solidFill>
                <a:schemeClr val="bg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tjefferson[1]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53000" y="1752600"/>
            <a:ext cx="3352800" cy="4191000"/>
          </a:xfrm>
          <a:scene3d>
            <a:camera prst="perspectiveLeft"/>
            <a:lightRig rig="threePt" dir="t"/>
          </a:scene3d>
          <a:sp3d>
            <a:bevelT w="114300" prst="hardEdg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Nathan Hale</a:t>
            </a:r>
            <a:endParaRPr lang="en-US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624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Hale was a Patriot who was hanged as a spy by the British in 1776.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Execution of Nathan Hale by the  British[1]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33600"/>
            <a:ext cx="3962400" cy="3429000"/>
          </a:xfrm>
          <a:scene3d>
            <a:camera prst="perspectiveLeft"/>
            <a:lightRig rig="threePt" dir="t"/>
          </a:scene3d>
          <a:sp3d>
            <a:bevelT prst="angle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Friedrich Von Steuben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Friedrich Von Steuben was a military officer from Germany who trained the American soldiers at Valley Forge.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VONSTUB[1]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0" y="2057400"/>
            <a:ext cx="3124200" cy="3733800"/>
          </a:xfrm>
          <a:scene3d>
            <a:camera prst="perspectiveLeft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tura MT Script Capitals" pitchFamily="66" charset="0"/>
              </a:rPr>
              <a:t>George Rogers Clark</a:t>
            </a:r>
            <a:endParaRPr lang="en-US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86200" cy="45259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Clark led a small Patriot force that captured Fort Vincennes in the Ohio River Valley in 1779.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george_rogers_clark_portrait[1]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905000"/>
            <a:ext cx="3124200" cy="3886200"/>
          </a:xfrm>
          <a:scene3d>
            <a:camera prst="perspectiveLef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Important People of the American Revolution</vt:lpstr>
      <vt:lpstr>Ethan Allen</vt:lpstr>
      <vt:lpstr>George Washington</vt:lpstr>
      <vt:lpstr>John Hancock</vt:lpstr>
      <vt:lpstr>Thomas Paine</vt:lpstr>
      <vt:lpstr>Thomas Jefferson</vt:lpstr>
      <vt:lpstr>Nathan Hale</vt:lpstr>
      <vt:lpstr>Friedrich Von Steuben</vt:lpstr>
      <vt:lpstr>George Rogers Clark</vt:lpstr>
      <vt:lpstr>John Paul Jones</vt:lpstr>
      <vt:lpstr>Charles Cornwallis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People of the American Revolution</dc:title>
  <dc:creator>bkoder</dc:creator>
  <cp:lastModifiedBy>bkoder</cp:lastModifiedBy>
  <cp:revision>21</cp:revision>
  <dcterms:created xsi:type="dcterms:W3CDTF">2011-01-31T18:18:42Z</dcterms:created>
  <dcterms:modified xsi:type="dcterms:W3CDTF">2013-02-05T22:19:04Z</dcterms:modified>
</cp:coreProperties>
</file>