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1F2B-26E6-425D-9E47-C1C52D143B9B}" type="datetimeFigureOut">
              <a:rPr lang="en-US" smtClean="0"/>
              <a:pPr/>
              <a:t>2/7/2013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816B40-5B17-423A-AF9E-F5E8FB0A21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1F2B-26E6-425D-9E47-C1C52D143B9B}" type="datetimeFigureOut">
              <a:rPr lang="en-US" smtClean="0"/>
              <a:pPr/>
              <a:t>2/7/2013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6B40-5B17-423A-AF9E-F5E8FB0A21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1F2B-26E6-425D-9E47-C1C52D143B9B}" type="datetimeFigureOut">
              <a:rPr lang="en-US" smtClean="0"/>
              <a:pPr/>
              <a:t>2/7/2013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6B40-5B17-423A-AF9E-F5E8FB0A21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DE1F2B-26E6-425D-9E47-C1C52D143B9B}" type="datetimeFigureOut">
              <a:rPr lang="en-US" smtClean="0"/>
              <a:pPr/>
              <a:t>2/7/2013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F816B40-5B17-423A-AF9E-F5E8FB0A21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1F2B-26E6-425D-9E47-C1C52D143B9B}" type="datetimeFigureOut">
              <a:rPr lang="en-US" smtClean="0"/>
              <a:pPr/>
              <a:t>2/7/2013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6B40-5B17-423A-AF9E-F5E8FB0A21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1F2B-26E6-425D-9E47-C1C52D143B9B}" type="datetimeFigureOut">
              <a:rPr lang="en-US" smtClean="0"/>
              <a:pPr/>
              <a:t>2/7/2013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6B40-5B17-423A-AF9E-F5E8FB0A21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6B40-5B17-423A-AF9E-F5E8FB0A21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1F2B-26E6-425D-9E47-C1C52D143B9B}" type="datetimeFigureOut">
              <a:rPr lang="en-US" smtClean="0"/>
              <a:pPr/>
              <a:t>2/7/2013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1F2B-26E6-425D-9E47-C1C52D143B9B}" type="datetimeFigureOut">
              <a:rPr lang="en-US" smtClean="0"/>
              <a:pPr/>
              <a:t>2/7/2013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6B40-5B17-423A-AF9E-F5E8FB0A21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1F2B-26E6-425D-9E47-C1C52D143B9B}" type="datetimeFigureOut">
              <a:rPr lang="en-US" smtClean="0"/>
              <a:pPr/>
              <a:t>2/7/2013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6B40-5B17-423A-AF9E-F5E8FB0A21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DE1F2B-26E6-425D-9E47-C1C52D143B9B}" type="datetimeFigureOut">
              <a:rPr lang="en-US" smtClean="0"/>
              <a:pPr/>
              <a:t>2/7/2013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816B40-5B17-423A-AF9E-F5E8FB0A21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1F2B-26E6-425D-9E47-C1C52D143B9B}" type="datetimeFigureOut">
              <a:rPr lang="en-US" smtClean="0"/>
              <a:pPr/>
              <a:t>2/7/2013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816B40-5B17-423A-AF9E-F5E8FB0A21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DE1F2B-26E6-425D-9E47-C1C52D143B9B}" type="datetimeFigureOut">
              <a:rPr lang="en-US" smtClean="0"/>
              <a:pPr/>
              <a:t>2/7/2013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F816B40-5B17-423A-AF9E-F5E8FB0A21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GW1782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2667000"/>
            <a:ext cx="3276599" cy="358140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7526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Important People on the </a:t>
            </a:r>
            <a:b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</a:b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Road to Revolution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itchFamily="82" charset="0"/>
              </a:rPr>
              <a:t>King George III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rington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Comic Sans MS" pitchFamily="66" charset="0"/>
              </a:rPr>
              <a:t>He was the king of Great Britain, and supported the idea of taxing the colonists.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7" name="Content Placeholder 6" descr="george3britain[1]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53000" y="1447800"/>
            <a:ext cx="3200400" cy="4800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perspectiveLef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itchFamily="82" charset="0"/>
              </a:rPr>
              <a:t>Patrick Henry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ringto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Comic Sans MS" pitchFamily="66" charset="0"/>
              </a:rPr>
              <a:t>He was one of the first to speak out against the Stamp Act, and inspired others to protest.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5" name="Content Placeholder 4" descr="PatrickHenry(1)[1]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40854" y="1524000"/>
            <a:ext cx="3673929" cy="4572000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  <a:scene3d>
            <a:camera prst="perspectiveLeft"/>
            <a:lightRig rig="threePt" dir="t"/>
          </a:scene3d>
          <a:sp3d>
            <a:bevelT prst="angle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itchFamily="82" charset="0"/>
              </a:rPr>
              <a:t>Samuel Adams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ringto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Comic Sans MS" pitchFamily="66" charset="0"/>
              </a:rPr>
              <a:t>Adams inspired people to take action.  He formed the Sons of Liberty and Committees of Correspondence. 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5" name="Content Placeholder 4" descr="SamuelAdams[1]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524000"/>
            <a:ext cx="3498131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perspectiveLeft"/>
            <a:lightRig rig="threePt" dir="t"/>
          </a:scene3d>
          <a:sp3d>
            <a:bevelT prst="angle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itchFamily="82" charset="0"/>
              </a:rPr>
              <a:t>Crispus Attucks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ringto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Comic Sans MS" pitchFamily="66" charset="0"/>
              </a:rPr>
              <a:t>Attucks was an escaped slave who died in the Boston Massacre in 1770.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5" name="Content Placeholder 4" descr="Crispus_Attucks[1]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43400" y="1676400"/>
            <a:ext cx="4038600" cy="42600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perspectiveLeft"/>
            <a:lightRig rig="threePt" dir="t"/>
          </a:scene3d>
          <a:sp3d>
            <a:bevelT prst="slope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itchFamily="82" charset="0"/>
              </a:rPr>
              <a:t>John Adams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ringto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Comic Sans MS" pitchFamily="66" charset="0"/>
              </a:rPr>
              <a:t>Adams defended the soldiers from the Boston Massacre, and opposed British taxes.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7" name="Content Placeholder 6" descr="JOHNADAMS[1]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447800"/>
            <a:ext cx="3505200" cy="4495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perspectiveLeft"/>
            <a:lightRig rig="threePt" dir="t"/>
          </a:scene3d>
          <a:sp3d>
            <a:bevelT w="152400" h="50800" prst="softRound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itchFamily="82" charset="0"/>
              </a:rPr>
              <a:t>Paul Revere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ringto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>
                <a:latin typeface="Comic Sans MS" pitchFamily="66" charset="0"/>
              </a:rPr>
              <a:t>Revere was an “express rider” for the Committee of Correspondence, and later warned the colonists of the British advance at the start of the war.</a:t>
            </a:r>
            <a:endParaRPr lang="en-US" sz="3000" dirty="0">
              <a:latin typeface="Comic Sans MS" pitchFamily="66" charset="0"/>
            </a:endParaRPr>
          </a:p>
        </p:txBody>
      </p:sp>
      <p:pic>
        <p:nvPicPr>
          <p:cNvPr id="5" name="Content Placeholder 4" descr="479px-J_S_Copley_-_Paul_Revere[1]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600200"/>
            <a:ext cx="3352800" cy="4343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perspectiveLeft"/>
            <a:lightRig rig="threePt" dir="t"/>
          </a:scene3d>
          <a:sp3d>
            <a:bevelT prst="slope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itchFamily="82" charset="0"/>
              </a:rPr>
              <a:t>George Washington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ringto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59936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Comic Sans MS" pitchFamily="66" charset="0"/>
              </a:rPr>
              <a:t>Washington was a member of the VA House of Burgesses; represented VA at the 1</a:t>
            </a:r>
            <a:r>
              <a:rPr lang="en-US" sz="3200" baseline="30000" dirty="0" smtClean="0">
                <a:latin typeface="Comic Sans MS" pitchFamily="66" charset="0"/>
              </a:rPr>
              <a:t>st</a:t>
            </a:r>
            <a:r>
              <a:rPr lang="en-US" sz="3200" dirty="0" smtClean="0">
                <a:latin typeface="Comic Sans MS" pitchFamily="66" charset="0"/>
              </a:rPr>
              <a:t> Continental Congress.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5" name="Content Placeholder 4" descr="george_washington_stand[1]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600200"/>
            <a:ext cx="3429000" cy="472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perspectiveLeft"/>
            <a:lightRig rig="threePt" dir="t"/>
          </a:scene3d>
          <a:sp3d>
            <a:bevelT prst="slope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505</TotalTime>
  <Words>150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Important People on the  Road to Revolution</vt:lpstr>
      <vt:lpstr>King George III</vt:lpstr>
      <vt:lpstr>Patrick Henry</vt:lpstr>
      <vt:lpstr>Samuel Adams</vt:lpstr>
      <vt:lpstr>Crispus Attucks</vt:lpstr>
      <vt:lpstr>John Adams</vt:lpstr>
      <vt:lpstr>Paul Revere</vt:lpstr>
      <vt:lpstr>George Washington</vt:lpstr>
    </vt:vector>
  </TitlesOfParts>
  <Company>raypec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People on the  Road to Revolution</dc:title>
  <dc:creator>bkoder</dc:creator>
  <cp:lastModifiedBy>bkoder</cp:lastModifiedBy>
  <cp:revision>54</cp:revision>
  <dcterms:created xsi:type="dcterms:W3CDTF">2010-12-13T19:10:59Z</dcterms:created>
  <dcterms:modified xsi:type="dcterms:W3CDTF">2013-02-07T22:20:32Z</dcterms:modified>
</cp:coreProperties>
</file>