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57CF-EBE0-4CDE-8677-D9852C4B780E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BF13D-F922-4EFA-93AD-03D890EAC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6248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itchFamily="66" charset="0"/>
              </a:rPr>
              <a:t>Stamp Act Stamps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ld English Tex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</a:rPr>
              <a:t>Battle at the Old North Bridge in Concord, MA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itchFamily="82" charset="0"/>
              </a:rPr>
              <a:t>Old North Bridge in Concord, MA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563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Bostonians Paying the Excise Man</a:t>
            </a:r>
            <a:endParaRPr lang="en-US" sz="2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t="-15000" r="-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4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5486400"/>
            <a:ext cx="3962400" cy="1219200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56388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Site of the Boston Massacre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t="-4000" r="-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Carpenters’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Hall, site of the First Continental Congress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40</Words>
  <Application>Microsoft Office PowerPoint</Application>
  <PresentationFormat>On-screen Show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bkoder</dc:creator>
  <cp:lastModifiedBy>bkoder</cp:lastModifiedBy>
  <cp:revision>28</cp:revision>
  <dcterms:created xsi:type="dcterms:W3CDTF">2012-01-11T22:10:57Z</dcterms:created>
  <dcterms:modified xsi:type="dcterms:W3CDTF">2012-01-18T22:48:24Z</dcterms:modified>
</cp:coreProperties>
</file>