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C64E-8192-4E8E-863F-FBA97BDD80CA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A6CB-24F5-4A0C-B648-5A292A2C6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791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Fort Ticonderoga</a:t>
            </a:r>
            <a:endParaRPr lang="en-US" sz="4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loucester MT Extra Condensed" pitchFamily="18" charset="0"/>
              </a:rPr>
              <a:t>Winter at Valley Forge, PA</a:t>
            </a:r>
            <a:endParaRPr lang="en-US" sz="3600" dirty="0">
              <a:latin typeface="Gloucester MT Extra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Bonhomme Richard vs. Serapis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itchFamily="18" charset="0"/>
              </a:rPr>
              <a:t>Independence Hall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Burgoyne surrenders at Saratoga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4419600" y="51816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086600" y="56388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86600" y="38100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19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bkoder</dc:creator>
  <cp:lastModifiedBy>bkoder</cp:lastModifiedBy>
  <cp:revision>59</cp:revision>
  <dcterms:created xsi:type="dcterms:W3CDTF">2012-01-30T22:46:17Z</dcterms:created>
  <dcterms:modified xsi:type="dcterms:W3CDTF">2013-05-06T20:07:21Z</dcterms:modified>
</cp:coreProperties>
</file>