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1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0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7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7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6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4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2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1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5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>
              <a:lumMod val="50000"/>
            </a:schemeClr>
          </a:fgClr>
          <a:bgClr>
            <a:schemeClr val="accent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CB7F4-FDB8-4843-8F94-3D1BED61CA29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2A46B-CD71-4CAC-B328-9C9A5798C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0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oper Black" pitchFamily="18" charset="0"/>
              </a:rPr>
              <a:t>Step 5 of the Scientific Method: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Data and Observations</a:t>
            </a:r>
            <a:endParaRPr lang="en-US" sz="9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2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good observation will contain some sort of measurement.</a:t>
            </a:r>
          </a:p>
          <a:p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It is very important that you keep your data written down so that you can refer back to it to make a conclusion.</a:t>
            </a:r>
          </a:p>
          <a:p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One of the best ways to display your data is with a chart or graph.</a:t>
            </a:r>
          </a:p>
          <a:p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There are two types of observations: </a:t>
            </a:r>
            <a:r>
              <a:rPr lang="en-US" sz="3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qualitative and quantitative</a:t>
            </a:r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en-US" sz="3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Observations</a:t>
            </a:r>
            <a:endParaRPr lang="en-US" sz="6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Qualitative observations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use your senses to observe the results (sight, smell, touch, taste and hearing).</a:t>
            </a:r>
          </a:p>
          <a:p>
            <a:pPr>
              <a:buNone/>
            </a:pPr>
            <a:endParaRPr lang="en-US" b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Quantitative observations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are made with instruments such as rulers, balances, graduated cylinders, beakers, and thermometers.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These results are measurable.</a:t>
            </a:r>
            <a:endParaRPr lang="en-US" b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3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Inferences</a:t>
            </a:r>
            <a:endParaRPr lang="en-US" sz="6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An 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inference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is a conclusion about our observations.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Example: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Observation: My dog threw up on the carpet this morning.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Inference: Maybe she is allergic to the new food I bought her.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Prediction: She will continue getting sick if I keep feeding her this food.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2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Making Inferences</a:t>
            </a:r>
            <a:endParaRPr lang="en-US" sz="6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Make an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inference and prediction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for these observations:</a:t>
            </a:r>
          </a:p>
          <a:p>
            <a:pPr>
              <a:buNone/>
            </a:pPr>
            <a:endParaRPr lang="en-US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 smell smoke.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There is a long line of cars on the highway.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plant in the living room at home has brown leaves.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2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</TotalTime>
  <Words>167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Step 5 of the Scientific Method:</vt:lpstr>
      <vt:lpstr>PowerPoint Presentation</vt:lpstr>
      <vt:lpstr>Observations</vt:lpstr>
      <vt:lpstr>Inferences</vt:lpstr>
      <vt:lpstr>Making Inferences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5 of the Scientific Method:</dc:title>
  <dc:creator>Bill Koder</dc:creator>
  <cp:lastModifiedBy>Bill Koder</cp:lastModifiedBy>
  <cp:revision>11</cp:revision>
  <dcterms:created xsi:type="dcterms:W3CDTF">2014-09-10T21:05:21Z</dcterms:created>
  <dcterms:modified xsi:type="dcterms:W3CDTF">2014-09-18T20:35:36Z</dcterms:modified>
</cp:coreProperties>
</file>