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602F-3C7B-45A2-B5AC-9835B349609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1E9C-CFFD-4DCC-944A-C3F40C9B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78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602F-3C7B-45A2-B5AC-9835B349609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1E9C-CFFD-4DCC-944A-C3F40C9B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3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602F-3C7B-45A2-B5AC-9835B349609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1E9C-CFFD-4DCC-944A-C3F40C9B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5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602F-3C7B-45A2-B5AC-9835B349609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1E9C-CFFD-4DCC-944A-C3F40C9B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0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602F-3C7B-45A2-B5AC-9835B349609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1E9C-CFFD-4DCC-944A-C3F40C9B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8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602F-3C7B-45A2-B5AC-9835B349609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1E9C-CFFD-4DCC-944A-C3F40C9B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9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602F-3C7B-45A2-B5AC-9835B349609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1E9C-CFFD-4DCC-944A-C3F40C9B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8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602F-3C7B-45A2-B5AC-9835B349609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1E9C-CFFD-4DCC-944A-C3F40C9B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81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602F-3C7B-45A2-B5AC-9835B349609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1E9C-CFFD-4DCC-944A-C3F40C9B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1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602F-3C7B-45A2-B5AC-9835B349609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1E9C-CFFD-4DCC-944A-C3F40C9B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6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602F-3C7B-45A2-B5AC-9835B349609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1E9C-CFFD-4DCC-944A-C3F40C9B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2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C602F-3C7B-45A2-B5AC-9835B349609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71E9C-CFFD-4DCC-944A-C3F40C9B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32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209800"/>
          </a:xfrm>
        </p:spPr>
        <p:txBody>
          <a:bodyPr/>
          <a:lstStyle/>
          <a:p>
            <a:r>
              <a:rPr lang="en-US" b="1" dirty="0" smtClean="0">
                <a:latin typeface="Baskerville Old Face" pitchFamily="18" charset="0"/>
              </a:rPr>
              <a:t>Step 6 of the Scientific Method: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7772400" cy="3810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9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igans Island" pitchFamily="2" charset="0"/>
              </a:rPr>
              <a:t>Conclusion</a:t>
            </a:r>
            <a:endParaRPr lang="en-US" sz="9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igans Isl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28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629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This step presents your interpretation of the results of the investigation.</a:t>
            </a:r>
          </a:p>
          <a:p>
            <a:r>
              <a:rPr lang="en-US" dirty="0" smtClean="0">
                <a:latin typeface="Comic Sans MS" pitchFamily="66" charset="0"/>
              </a:rPr>
              <a:t>Sometimes the results agree with your hypothesis.</a:t>
            </a:r>
          </a:p>
          <a:p>
            <a:r>
              <a:rPr lang="en-US" dirty="0" smtClean="0">
                <a:latin typeface="Comic Sans MS" pitchFamily="66" charset="0"/>
              </a:rPr>
              <a:t>If the results do not agree, you need to explain why your hypothesis differs.</a:t>
            </a:r>
          </a:p>
          <a:p>
            <a:r>
              <a:rPr lang="en-US" b="1" u="sng" dirty="0" smtClean="0">
                <a:latin typeface="Comic Sans MS" pitchFamily="66" charset="0"/>
              </a:rPr>
              <a:t>Never</a:t>
            </a:r>
            <a:r>
              <a:rPr lang="en-US" b="1" dirty="0" smtClean="0">
                <a:latin typeface="Comic Sans MS" pitchFamily="66" charset="0"/>
              </a:rPr>
              <a:t> go back and change your hypothesis!</a:t>
            </a:r>
          </a:p>
          <a:p>
            <a:r>
              <a:rPr lang="en-US" dirty="0" smtClean="0">
                <a:latin typeface="Comic Sans MS" pitchFamily="66" charset="0"/>
              </a:rPr>
              <a:t>A good scientist will repeat the investigation more than once to see if the results are always the same.  If they are the same, the investigation is </a:t>
            </a:r>
            <a:r>
              <a:rPr lang="en-US" b="1" dirty="0" smtClean="0">
                <a:latin typeface="Comic Sans MS" pitchFamily="66" charset="0"/>
              </a:rPr>
              <a:t>valid.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65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83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Step 6 of the Scientific Method: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6 of the Scientific Method:</dc:title>
  <dc:creator>Bill Koder</dc:creator>
  <cp:lastModifiedBy>Bill Koder</cp:lastModifiedBy>
  <cp:revision>4</cp:revision>
  <dcterms:created xsi:type="dcterms:W3CDTF">2014-09-15T15:29:34Z</dcterms:created>
  <dcterms:modified xsi:type="dcterms:W3CDTF">2014-09-15T17:56:13Z</dcterms:modified>
</cp:coreProperties>
</file>