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B4C2-74A5-42A1-8877-BB704A0AE4C7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C90D-085B-4913-BEF9-687AA7DA5B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itchFamily="66" charset="0"/>
              </a:rPr>
              <a:t>Cirrus Clouds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nch Script MT" pitchFamily="66" charset="0"/>
            </a:endParaRPr>
          </a:p>
        </p:txBody>
      </p:sp>
      <p:pic>
        <p:nvPicPr>
          <p:cNvPr id="6" name="Content Placeholder 5" descr="Cirrus_clouds-Hor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47800"/>
            <a:ext cx="60960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Cumulus Clouds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pic>
        <p:nvPicPr>
          <p:cNvPr id="4" name="Content Placeholder 3" descr="cumulus_clouds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00200"/>
            <a:ext cx="5715000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Cumulonimbus Clouds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pic>
        <p:nvPicPr>
          <p:cNvPr id="4" name="Content Placeholder 3" descr="cumulonimbus clou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40080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igans Island" pitchFamily="2" charset="0"/>
              </a:rPr>
              <a:t>Stratus Clouds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igans Island" pitchFamily="2" charset="0"/>
            </a:endParaRPr>
          </a:p>
        </p:txBody>
      </p:sp>
      <p:pic>
        <p:nvPicPr>
          <p:cNvPr id="4" name="Content Placeholder 3" descr="stra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752600"/>
            <a:ext cx="594360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Cirrus Clouds</vt:lpstr>
      <vt:lpstr>Cumulus Clouds</vt:lpstr>
      <vt:lpstr>Cumulonimbus Clouds</vt:lpstr>
      <vt:lpstr>Stratus Clouds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Cirrus Clouds</dc:title>
  <dc:creator>bkoder</dc:creator>
  <cp:lastModifiedBy>bkoder</cp:lastModifiedBy>
  <cp:revision>14</cp:revision>
  <dcterms:created xsi:type="dcterms:W3CDTF">2011-05-09T18:50:29Z</dcterms:created>
  <dcterms:modified xsi:type="dcterms:W3CDTF">2012-04-16T20:33:32Z</dcterms:modified>
</cp:coreProperties>
</file>