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78" r:id="rId13"/>
    <p:sldId id="265" r:id="rId14"/>
    <p:sldId id="266" r:id="rId15"/>
    <p:sldId id="277" r:id="rId16"/>
    <p:sldId id="268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FFDC3-4BCF-419C-AD63-E80CCC59ED08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30D8D-D2DF-41A0-B0E7-3FA9EFA00E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0D8D-D2DF-41A0-B0E7-3FA9EFA00E3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7786C-19F5-4C4B-B72D-B70BE8C5A050}" type="datetimeFigureOut">
              <a:rPr lang="en-US" smtClean="0"/>
              <a:pPr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64BE4-CA0A-4893-8C66-07C6AEB67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C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ivil War Technology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6" name="Content Placeholder 5" descr="railroad-mortar-civil-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705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6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8-inch mortars were light enough to be transported by an army on the march, and were used in sieges and to defend fortifications.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The “Dictator,” a 13 inch mortar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Projectile weight: 200 pounds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Range: About 2 ½ miles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These were usually used to defend rivers and coastal waterways.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100-pounder Parrott rifle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Range: 5 miles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181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C.S.S. Hunley was hand-propelled by a crew of eight, and was 25 feet long.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Steam-powered gunboats were used to enforce the blockade against the South.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334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U.S.S. Monitor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2286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Main deck of the U.S.S. Monitor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152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Merrimac, or C.S.S. Virginia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724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Colt .32 Caliber Revolver</a:t>
            </a:r>
            <a:endParaRPr lang="en-US" sz="36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Portable Pontoon Bridges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029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Over 5 million tons of supplies were delivered each year to the armies in the field on the Federal Military Railroad.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Hot air balloons were used to spy on the enemy.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52400" y="87835"/>
            <a:ext cx="6629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U.S. Hospital Ship “Red Rover”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 Civil War Ambulance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Spencer Repeating Carbine .56 Caliber Rifle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Gatling Gun .58 Caliber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300 rounds per minute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2578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15-inch Rodman smoothbore, one of the largest guns mounted during the war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172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12-Pounder Napoleon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8674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12-pound Howitzer</a:t>
            </a:r>
          </a:p>
          <a:p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Small Howitzer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30-Pounder Parrott Rifles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203</Words>
  <Application>Microsoft Office PowerPoint</Application>
  <PresentationFormat>On-screen Show (4:3)</PresentationFormat>
  <Paragraphs>28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Civil War Technology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raypec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Technology</dc:title>
  <dc:creator>bkoder</dc:creator>
  <cp:lastModifiedBy>bkoder</cp:lastModifiedBy>
  <cp:revision>27</cp:revision>
  <dcterms:created xsi:type="dcterms:W3CDTF">2011-05-18T18:02:38Z</dcterms:created>
  <dcterms:modified xsi:type="dcterms:W3CDTF">2013-05-22T16:48:41Z</dcterms:modified>
</cp:coreProperties>
</file>