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902-5337-40BF-A72F-EF948FADB6D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9300-CFEE-41A2-8A3B-7236EEEAE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04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Images of the Civil War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Model 1857 “Napoleon” Howitzer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3000" r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2286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U.S. Major</a:t>
            </a:r>
          </a:p>
          <a:p>
            <a:pPr algn="ctr"/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Robert</a:t>
            </a:r>
          </a:p>
          <a:p>
            <a:pPr algn="ctr"/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Anderson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8000" r="-4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CSA Brig. Gen.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P.G.T.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Beauregard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8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Union General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Irvin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McDowell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297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Confederate</a:t>
            </a:r>
          </a:p>
          <a:p>
            <a:pPr algn="ctr"/>
            <a:r>
              <a:rPr lang="en-US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Lt. General</a:t>
            </a:r>
          </a:p>
          <a:p>
            <a:pPr algn="ctr"/>
            <a:r>
              <a:rPr lang="en-US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Thomas J.</a:t>
            </a:r>
          </a:p>
          <a:p>
            <a:pPr algn="ctr"/>
            <a:r>
              <a:rPr lang="en-US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“Stonewall”</a:t>
            </a:r>
          </a:p>
          <a:p>
            <a:pPr algn="ctr"/>
            <a:r>
              <a:rPr lang="en-US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Jackson</a:t>
            </a:r>
            <a:endParaRPr lang="en-U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95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Union</a:t>
            </a:r>
          </a:p>
          <a:p>
            <a:pPr algn="ctr"/>
            <a:r>
              <a:rPr lang="en-US" sz="3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General</a:t>
            </a:r>
          </a:p>
          <a:p>
            <a:pPr algn="ctr"/>
            <a:r>
              <a:rPr lang="en-US" sz="3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George</a:t>
            </a:r>
          </a:p>
          <a:p>
            <a:pPr algn="ctr"/>
            <a:r>
              <a:rPr lang="en-US" sz="3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McClellan</a:t>
            </a:r>
            <a:endParaRPr lang="en-US" sz="3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</a:rPr>
              <a:t>Union Gen.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</a:rPr>
              <a:t>Ambrose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</a:rPr>
              <a:t>Burnside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327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Union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General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Joseph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Hooker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30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John</a:t>
            </a:r>
          </a:p>
          <a:p>
            <a:pPr algn="ctr"/>
            <a:r>
              <a:rPr lang="en-US" sz="5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Brown</a:t>
            </a:r>
            <a:endParaRPr lang="en-US" sz="5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297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Union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General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George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Meade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3810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Union General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William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Tecumseh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Sherman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itchFamily="82" charset="0"/>
              </a:rPr>
              <a:t>Confederate</a:t>
            </a:r>
          </a:p>
          <a:p>
            <a:pPr algn="ctr"/>
            <a:r>
              <a:rPr lang="en-US" sz="4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itchFamily="82" charset="0"/>
              </a:rPr>
              <a:t>Lieutenant General</a:t>
            </a:r>
          </a:p>
          <a:p>
            <a:pPr algn="ctr"/>
            <a:r>
              <a:rPr lang="en-US" sz="4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itchFamily="82" charset="0"/>
              </a:rPr>
              <a:t>William J.</a:t>
            </a:r>
          </a:p>
          <a:p>
            <a:pPr algn="ctr"/>
            <a:r>
              <a:rPr lang="en-US" sz="4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itchFamily="82" charset="0"/>
              </a:rPr>
              <a:t>Hardee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43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McLean House: Appomattox Court House, VA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Harriet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Tubman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Frederick</a:t>
            </a:r>
          </a:p>
          <a:p>
            <a:pPr algn="ctr"/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Douglass</a:t>
            </a:r>
            <a:endParaRPr lang="en-US" sz="4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5334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Sojourner</a:t>
            </a:r>
          </a:p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Truth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r="-4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President</a:t>
            </a:r>
          </a:p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Abraham</a:t>
            </a:r>
          </a:p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Lincoln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Confederate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President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Jefferson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Davis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Lieutenant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General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Ulysses S. Grant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CSA General</a:t>
            </a:r>
          </a:p>
          <a:p>
            <a:pPr algn="ctr"/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Robert E. Lee</a:t>
            </a:r>
            <a:endParaRPr lang="en-US" sz="4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103</Words>
  <Application>Microsoft Office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bkoder</dc:creator>
  <cp:lastModifiedBy>bkoder</cp:lastModifiedBy>
  <cp:revision>56</cp:revision>
  <dcterms:created xsi:type="dcterms:W3CDTF">2012-04-30T21:37:21Z</dcterms:created>
  <dcterms:modified xsi:type="dcterms:W3CDTF">2012-05-14T22:20:06Z</dcterms:modified>
</cp:coreProperties>
</file>