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476F-2A37-4A14-A019-D045161DB2F8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613-B8DB-4095-B726-0E718BA91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476F-2A37-4A14-A019-D045161DB2F8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613-B8DB-4095-B726-0E718BA91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476F-2A37-4A14-A019-D045161DB2F8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613-B8DB-4095-B726-0E718BA91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476F-2A37-4A14-A019-D045161DB2F8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613-B8DB-4095-B726-0E718BA91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476F-2A37-4A14-A019-D045161DB2F8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613-B8DB-4095-B726-0E718BA91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476F-2A37-4A14-A019-D045161DB2F8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613-B8DB-4095-B726-0E718BA91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476F-2A37-4A14-A019-D045161DB2F8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613-B8DB-4095-B726-0E718BA91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476F-2A37-4A14-A019-D045161DB2F8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613-B8DB-4095-B726-0E718BA91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476F-2A37-4A14-A019-D045161DB2F8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613-B8DB-4095-B726-0E718BA91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476F-2A37-4A14-A019-D045161DB2F8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613-B8DB-4095-B726-0E718BA91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476F-2A37-4A14-A019-D045161DB2F8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613-B8DB-4095-B726-0E718BA91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E476F-2A37-4A14-A019-D045161DB2F8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52613-B8DB-4095-B726-0E718BA91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Religion in the Colonies</a:t>
            </a:r>
            <a:endParaRPr lang="en-US" sz="4400" dirty="0"/>
          </a:p>
        </p:txBody>
      </p:sp>
      <p:pic>
        <p:nvPicPr>
          <p:cNvPr id="3" name="Picture 2" descr="george-whitef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057400"/>
            <a:ext cx="2790825" cy="3810000"/>
          </a:xfrm>
          <a:prstGeom prst="rect">
            <a:avLst/>
          </a:prstGeom>
        </p:spPr>
      </p:pic>
      <p:pic>
        <p:nvPicPr>
          <p:cNvPr id="4" name="Picture 3" descr="great awakenin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066800"/>
            <a:ext cx="5190435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800600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Great Awakening – </a:t>
            </a:r>
            <a:r>
              <a:rPr lang="en-US" sz="2400" dirty="0" smtClean="0"/>
              <a:t>religious revival that helped foster a sense of independence from Great Britain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1600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Whitefield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Reading</a:t>
            </a:r>
            <a:endParaRPr lang="en-US" sz="4400" dirty="0"/>
          </a:p>
        </p:txBody>
      </p:sp>
      <p:pic>
        <p:nvPicPr>
          <p:cNvPr id="3" name="Picture 2" descr="Alman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2283619" cy="3950043"/>
          </a:xfrm>
          <a:prstGeom prst="rect">
            <a:avLst/>
          </a:prstGeom>
        </p:spPr>
      </p:pic>
      <p:pic>
        <p:nvPicPr>
          <p:cNvPr id="4" name="Picture 3" descr="printing pres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581400"/>
            <a:ext cx="2667000" cy="3079954"/>
          </a:xfrm>
          <a:prstGeom prst="rect">
            <a:avLst/>
          </a:prstGeom>
        </p:spPr>
      </p:pic>
      <p:pic>
        <p:nvPicPr>
          <p:cNvPr id="5" name="Picture 4" descr="john peter zeng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5139" y="914400"/>
            <a:ext cx="3708861" cy="427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762000"/>
            <a:ext cx="266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Important means of sharing news and entertainment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5410200"/>
            <a:ext cx="3886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of John Peter Zenger assured </a:t>
            </a:r>
          </a:p>
          <a:p>
            <a:r>
              <a:rPr lang="en-US" dirty="0" smtClean="0"/>
              <a:t>“</a:t>
            </a:r>
            <a:r>
              <a:rPr lang="en-US" sz="2800" dirty="0" smtClean="0"/>
              <a:t>Freedom of the Press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8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41</Words>
  <Application>Microsoft Office PowerPoint</Application>
  <PresentationFormat>On-screen Show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raypec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bkoder</dc:creator>
  <cp:lastModifiedBy>bkoder</cp:lastModifiedBy>
  <cp:revision>6</cp:revision>
  <dcterms:created xsi:type="dcterms:W3CDTF">2013-12-06T22:27:41Z</dcterms:created>
  <dcterms:modified xsi:type="dcterms:W3CDTF">2013-12-10T22:49:56Z</dcterms:modified>
</cp:coreProperties>
</file>