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77E0-E4B8-47A3-948B-A593AC915DB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F756-667B-4445-8D36-ABFBD6BF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The 13 English Colonies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pic>
        <p:nvPicPr>
          <p:cNvPr id="8" name="Content Placeholder 7" descr="imagesCAACX6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600200"/>
            <a:ext cx="3810000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</a:rPr>
              <a:t>New England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Juice ITC" pitchFamily="82" charset="0"/>
              </a:rPr>
              <a:t>Massachusetts Bay (1630)</a:t>
            </a:r>
          </a:p>
          <a:p>
            <a:endParaRPr lang="en-US" sz="3600" b="1" dirty="0">
              <a:latin typeface="Juice ITC" pitchFamily="82" charset="0"/>
            </a:endParaRPr>
          </a:p>
          <a:p>
            <a:r>
              <a:rPr lang="en-US" sz="3600" b="1" dirty="0" smtClean="0">
                <a:latin typeface="Juice ITC" pitchFamily="82" charset="0"/>
              </a:rPr>
              <a:t>Connecticut (1636)</a:t>
            </a:r>
          </a:p>
          <a:p>
            <a:endParaRPr lang="en-US" sz="3600" b="1" dirty="0">
              <a:latin typeface="Juice ITC" pitchFamily="82" charset="0"/>
            </a:endParaRPr>
          </a:p>
          <a:p>
            <a:r>
              <a:rPr lang="en-US" sz="3600" b="1" dirty="0" smtClean="0">
                <a:latin typeface="Juice ITC" pitchFamily="82" charset="0"/>
              </a:rPr>
              <a:t>Rhode Island (1636)</a:t>
            </a:r>
          </a:p>
          <a:p>
            <a:endParaRPr lang="en-US" sz="3600" b="1" dirty="0" smtClean="0">
              <a:latin typeface="Juice ITC" pitchFamily="82" charset="0"/>
            </a:endParaRPr>
          </a:p>
          <a:p>
            <a:r>
              <a:rPr lang="en-US" sz="3600" b="1" dirty="0" smtClean="0">
                <a:latin typeface="Juice ITC" pitchFamily="82" charset="0"/>
              </a:rPr>
              <a:t>New Hampshire (1679)</a:t>
            </a:r>
            <a:endParaRPr lang="en-US" sz="3600" b="1" dirty="0">
              <a:latin typeface="Juice ITC" pitchFamily="82" charset="0"/>
            </a:endParaRPr>
          </a:p>
        </p:txBody>
      </p:sp>
      <p:pic>
        <p:nvPicPr>
          <p:cNvPr id="6" name="Content Placeholder 5" descr="Map-NE Coloni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5629" y="1600200"/>
            <a:ext cx="3723742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formal Roman" pitchFamily="66" charset="0"/>
              </a:rPr>
              <a:t>Middle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Informal Roman" pitchFamily="66" charset="0"/>
              </a:rPr>
              <a:t>New York (1664)</a:t>
            </a:r>
          </a:p>
          <a:p>
            <a:pPr>
              <a:buNone/>
            </a:pPr>
            <a:endParaRPr lang="en-US" sz="3600" b="1" dirty="0">
              <a:latin typeface="Informal Roman" pitchFamily="66" charset="0"/>
            </a:endParaRPr>
          </a:p>
          <a:p>
            <a:r>
              <a:rPr lang="en-US" sz="3600" b="1" dirty="0" smtClean="0">
                <a:latin typeface="Informal Roman" pitchFamily="66" charset="0"/>
              </a:rPr>
              <a:t>New Jersey (1664)</a:t>
            </a:r>
          </a:p>
          <a:p>
            <a:endParaRPr lang="en-US" sz="3600" b="1" dirty="0">
              <a:latin typeface="Informal Roman" pitchFamily="66" charset="0"/>
            </a:endParaRPr>
          </a:p>
          <a:p>
            <a:r>
              <a:rPr lang="en-US" sz="3600" b="1" dirty="0" smtClean="0">
                <a:latin typeface="Informal Roman" pitchFamily="66" charset="0"/>
              </a:rPr>
              <a:t>Pennsylvania (1682)</a:t>
            </a:r>
          </a:p>
          <a:p>
            <a:endParaRPr lang="en-US" sz="3600" b="1" dirty="0">
              <a:latin typeface="Informal Roman" pitchFamily="66" charset="0"/>
            </a:endParaRPr>
          </a:p>
          <a:p>
            <a:r>
              <a:rPr lang="en-US" sz="3600" b="1" dirty="0" smtClean="0">
                <a:latin typeface="Informal Roman" pitchFamily="66" charset="0"/>
              </a:rPr>
              <a:t>Delaware (1704)</a:t>
            </a:r>
            <a:endParaRPr lang="en-US" sz="3600" b="1" dirty="0">
              <a:latin typeface="Informal Roman" pitchFamily="66" charset="0"/>
            </a:endParaRPr>
          </a:p>
        </p:txBody>
      </p:sp>
      <p:pic>
        <p:nvPicPr>
          <p:cNvPr id="5" name="Content Placeholder 4" descr="Middle-Colonie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600200"/>
            <a:ext cx="4572000" cy="464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Southern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724400" cy="50292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Papyrus" pitchFamily="66" charset="0"/>
              </a:rPr>
              <a:t>Virginia (1607)</a:t>
            </a:r>
          </a:p>
          <a:p>
            <a:endParaRPr lang="en-US" sz="3200" b="1" dirty="0">
              <a:latin typeface="Papyrus" pitchFamily="66" charset="0"/>
            </a:endParaRPr>
          </a:p>
          <a:p>
            <a:r>
              <a:rPr lang="en-US" sz="3200" b="1" dirty="0" smtClean="0">
                <a:latin typeface="Papyrus" pitchFamily="66" charset="0"/>
              </a:rPr>
              <a:t>Maryland (1634)</a:t>
            </a:r>
          </a:p>
          <a:p>
            <a:endParaRPr lang="en-US" sz="3200" b="1" dirty="0">
              <a:latin typeface="Papyrus" pitchFamily="66" charset="0"/>
            </a:endParaRPr>
          </a:p>
          <a:p>
            <a:r>
              <a:rPr lang="en-US" sz="3200" b="1" dirty="0" smtClean="0">
                <a:latin typeface="Papyrus" pitchFamily="66" charset="0"/>
              </a:rPr>
              <a:t>North Carolina (1729)</a:t>
            </a:r>
          </a:p>
          <a:p>
            <a:endParaRPr lang="en-US" sz="3200" b="1" dirty="0">
              <a:latin typeface="Papyrus" pitchFamily="66" charset="0"/>
            </a:endParaRPr>
          </a:p>
          <a:p>
            <a:r>
              <a:rPr lang="en-US" sz="3200" b="1" dirty="0" smtClean="0">
                <a:latin typeface="Papyrus" pitchFamily="66" charset="0"/>
              </a:rPr>
              <a:t>South Carolina (1729)</a:t>
            </a:r>
          </a:p>
          <a:p>
            <a:endParaRPr lang="en-US" sz="3200" b="1" dirty="0">
              <a:latin typeface="Papyrus" pitchFamily="66" charset="0"/>
            </a:endParaRPr>
          </a:p>
          <a:p>
            <a:r>
              <a:rPr lang="en-US" sz="3200" b="1" dirty="0" smtClean="0">
                <a:latin typeface="Papyrus" pitchFamily="66" charset="0"/>
              </a:rPr>
              <a:t>Georgia (1733)</a:t>
            </a:r>
            <a:endParaRPr lang="en-US" sz="3200" b="1" dirty="0">
              <a:latin typeface="Papyrus" pitchFamily="66" charset="0"/>
            </a:endParaRPr>
          </a:p>
        </p:txBody>
      </p:sp>
      <p:pic>
        <p:nvPicPr>
          <p:cNvPr id="5" name="Content Placeholder 4" descr="Southern%20Coloni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600200"/>
            <a:ext cx="3733800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13 English Colonies</vt:lpstr>
      <vt:lpstr>New England</vt:lpstr>
      <vt:lpstr>Middle</vt:lpstr>
      <vt:lpstr>Southern</vt:lpstr>
    </vt:vector>
  </TitlesOfParts>
  <Company>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Regions</dc:title>
  <dc:creator>bkoder</dc:creator>
  <cp:lastModifiedBy>bkoder</cp:lastModifiedBy>
  <cp:revision>10</cp:revision>
  <dcterms:created xsi:type="dcterms:W3CDTF">2011-11-02T15:55:30Z</dcterms:created>
  <dcterms:modified xsi:type="dcterms:W3CDTF">2013-10-29T17:34:30Z</dcterms:modified>
</cp:coreProperties>
</file>